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</p:embeddedFont>
    <p:embeddedFont>
      <p:font typeface="Arvo"/>
      <p:regular r:id="rId14"/>
      <p:bold r:id="rId15"/>
      <p:italic r:id="rId16"/>
      <p:boldItalic r:id="rId17"/>
    </p:embeddedFont>
    <p:embeddedFont>
      <p:font typeface="Syncopate"/>
      <p:regular r:id="rId18"/>
      <p:bold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swald-bold.fntdata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rvo-bold.fntdata"/><Relationship Id="rId14" Type="http://schemas.openxmlformats.org/officeDocument/2006/relationships/font" Target="fonts/Arvo-regular.fntdata"/><Relationship Id="rId17" Type="http://schemas.openxmlformats.org/officeDocument/2006/relationships/font" Target="fonts/Arvo-boldItalic.fntdata"/><Relationship Id="rId16" Type="http://schemas.openxmlformats.org/officeDocument/2006/relationships/font" Target="fonts/Arvo-italic.fntdata"/><Relationship Id="rId5" Type="http://schemas.openxmlformats.org/officeDocument/2006/relationships/slide" Target="slides/slide1.xml"/><Relationship Id="rId19" Type="http://schemas.openxmlformats.org/officeDocument/2006/relationships/font" Target="fonts/Syncopate-bold.fntdata"/><Relationship Id="rId6" Type="http://schemas.openxmlformats.org/officeDocument/2006/relationships/slide" Target="slides/slide2.xml"/><Relationship Id="rId18" Type="http://schemas.openxmlformats.org/officeDocument/2006/relationships/font" Target="fonts/Syncopat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https://pixabay.com/en/typewriter-book-notebook-paper-801921/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pon collector final.png" id="49" name="Shape 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">
            <a:off x="7991004" y="4099490"/>
            <a:ext cx="1265679" cy="92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png"/><Relationship Id="rId4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Relationship Id="rId4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ice-notes-notepad-entrepreneur-38556.jpeg" id="54" name="Shape 54"/>
          <p:cNvPicPr preferRelativeResize="0"/>
          <p:nvPr/>
        </p:nvPicPr>
        <p:blipFill rotWithShape="1">
          <a:blip r:embed="rId3">
            <a:alphaModFix amt="65000"/>
          </a:blip>
          <a:srcRect b="11238" l="0" r="0" t="4073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Shape 55"/>
          <p:cNvGrpSpPr/>
          <p:nvPr/>
        </p:nvGrpSpPr>
        <p:grpSpPr>
          <a:xfrm>
            <a:off x="2118575" y="616956"/>
            <a:ext cx="5960700" cy="4535568"/>
            <a:chOff x="2118575" y="578018"/>
            <a:chExt cx="5960700" cy="4535568"/>
          </a:xfrm>
        </p:grpSpPr>
        <p:sp>
          <p:nvSpPr>
            <p:cNvPr id="56" name="Shape 56"/>
            <p:cNvSpPr txBox="1"/>
            <p:nvPr/>
          </p:nvSpPr>
          <p:spPr>
            <a:xfrm>
              <a:off x="2130625" y="578018"/>
              <a:ext cx="5243700" cy="19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8500">
                  <a:solidFill>
                    <a:srgbClr val="FFFFFF"/>
                  </a:solidFill>
                  <a:latin typeface="Arvo"/>
                  <a:ea typeface="Arvo"/>
                  <a:cs typeface="Arvo"/>
                  <a:sym typeface="Arvo"/>
                </a:rPr>
                <a:t>COUPON</a:t>
              </a: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2118575" y="3065787"/>
              <a:ext cx="5960700" cy="20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4800">
                <a:solidFill>
                  <a:srgbClr val="2CACE9"/>
                </a:solidFill>
                <a:latin typeface="Arvo"/>
                <a:ea typeface="Arvo"/>
                <a:cs typeface="Arvo"/>
                <a:sym typeface="Arvo"/>
              </a:endParaRPr>
            </a:p>
            <a:p>
              <a:pPr indent="0" lvl="0" marL="457200" algn="l">
                <a:spcBef>
                  <a:spcPts val="0"/>
                </a:spcBef>
                <a:buNone/>
              </a:pPr>
              <a:r>
                <a:rPr b="1" lang="en" sz="4800">
                  <a:solidFill>
                    <a:srgbClr val="0000FF"/>
                  </a:solidFill>
                  <a:latin typeface="Arvo"/>
                  <a:ea typeface="Arvo"/>
                  <a:cs typeface="Arvo"/>
                  <a:sym typeface="Arvo"/>
                </a:rPr>
                <a:t>-Android App- </a:t>
              </a:r>
            </a:p>
          </p:txBody>
        </p:sp>
        <p:sp>
          <p:nvSpPr>
            <p:cNvPr id="58" name="Shape 58"/>
            <p:cNvSpPr txBox="1"/>
            <p:nvPr/>
          </p:nvSpPr>
          <p:spPr>
            <a:xfrm>
              <a:off x="2248474" y="1704537"/>
              <a:ext cx="5243700" cy="7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6000">
                  <a:solidFill>
                    <a:srgbClr val="FFFFFF"/>
                  </a:solidFill>
                  <a:latin typeface="Arvo"/>
                  <a:ea typeface="Arvo"/>
                  <a:cs typeface="Arvo"/>
                  <a:sym typeface="Arvo"/>
                </a:rPr>
                <a:t>COLLECTOR</a:t>
              </a:r>
            </a:p>
          </p:txBody>
        </p:sp>
      </p:grpSp>
      <p:pic>
        <p:nvPicPr>
          <p:cNvPr descr="coupon collector final.png"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11837">
            <a:off x="4097462" y="2737055"/>
            <a:ext cx="1527932" cy="111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/>
        </p:nvSpPr>
        <p:spPr>
          <a:xfrm>
            <a:off x="1152150" y="218900"/>
            <a:ext cx="68397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5000">
                <a:solidFill>
                  <a:srgbClr val="2CACE9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</a:p>
        </p:txBody>
      </p:sp>
      <p:grpSp>
        <p:nvGrpSpPr>
          <p:cNvPr id="65" name="Shape 65"/>
          <p:cNvGrpSpPr/>
          <p:nvPr/>
        </p:nvGrpSpPr>
        <p:grpSpPr>
          <a:xfrm>
            <a:off x="1318125" y="1338575"/>
            <a:ext cx="1050900" cy="60225"/>
            <a:chOff x="1318125" y="1398800"/>
            <a:chExt cx="1050900" cy="60225"/>
          </a:xfrm>
        </p:grpSpPr>
        <p:cxnSp>
          <p:nvCxnSpPr>
            <p:cNvPr id="66" name="Shape 66"/>
            <p:cNvCxnSpPr/>
            <p:nvPr/>
          </p:nvCxnSpPr>
          <p:spPr>
            <a:xfrm>
              <a:off x="1318125" y="1398800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7" name="Shape 67"/>
            <p:cNvCxnSpPr/>
            <p:nvPr/>
          </p:nvCxnSpPr>
          <p:spPr>
            <a:xfrm>
              <a:off x="1318125" y="1459025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68" name="Shape 68"/>
          <p:cNvGrpSpPr/>
          <p:nvPr/>
        </p:nvGrpSpPr>
        <p:grpSpPr>
          <a:xfrm>
            <a:off x="6752275" y="1338575"/>
            <a:ext cx="1050900" cy="60225"/>
            <a:chOff x="1318125" y="1398800"/>
            <a:chExt cx="1050900" cy="60225"/>
          </a:xfrm>
        </p:grpSpPr>
        <p:cxnSp>
          <p:nvCxnSpPr>
            <p:cNvPr id="69" name="Shape 69"/>
            <p:cNvCxnSpPr/>
            <p:nvPr/>
          </p:nvCxnSpPr>
          <p:spPr>
            <a:xfrm>
              <a:off x="1318125" y="1398800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0" name="Shape 70"/>
            <p:cNvCxnSpPr/>
            <p:nvPr/>
          </p:nvCxnSpPr>
          <p:spPr>
            <a:xfrm>
              <a:off x="1318125" y="1459025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71" name="Shape 71"/>
          <p:cNvSpPr txBox="1"/>
          <p:nvPr/>
        </p:nvSpPr>
        <p:spPr>
          <a:xfrm>
            <a:off x="2380500" y="1138137"/>
            <a:ext cx="43830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5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Can’t keep track?</a:t>
            </a:r>
            <a:r>
              <a:rPr lang="en" sz="2500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73024" y="3317430"/>
            <a:ext cx="3775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6668477" y="2006467"/>
            <a:ext cx="1723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t/>
            </a:r>
            <a:endParaRPr sz="5700">
              <a:solidFill>
                <a:srgbClr val="2CACE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5313482" y="-1936428"/>
            <a:ext cx="1767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5" y="1789464"/>
            <a:ext cx="5895472" cy="26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1152150" y="2981275"/>
            <a:ext cx="3048000" cy="396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mail.PNG" id="77" name="Shape 77"/>
          <p:cNvPicPr preferRelativeResize="0"/>
          <p:nvPr/>
        </p:nvPicPr>
        <p:blipFill rotWithShape="1">
          <a:blip r:embed="rId4">
            <a:alphaModFix/>
          </a:blip>
          <a:srcRect b="0" l="0" r="61271" t="0"/>
          <a:stretch/>
        </p:blipFill>
        <p:spPr>
          <a:xfrm>
            <a:off x="6006224" y="2368550"/>
            <a:ext cx="3047999" cy="4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 rot="-1355457">
            <a:off x="4385587" y="2721430"/>
            <a:ext cx="1463492" cy="2205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2516037" y="592150"/>
            <a:ext cx="4000500" cy="4000500"/>
          </a:xfrm>
          <a:prstGeom prst="ellipse">
            <a:avLst/>
          </a:prstGeom>
          <a:solidFill>
            <a:srgbClr val="EEEEEE">
              <a:alpha val="61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1152150" y="218900"/>
            <a:ext cx="68397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2CACE9"/>
                </a:solidFill>
                <a:latin typeface="Montserrat"/>
                <a:ea typeface="Montserrat"/>
                <a:cs typeface="Montserrat"/>
                <a:sym typeface="Montserrat"/>
              </a:rPr>
              <a:t>Our</a:t>
            </a:r>
            <a:r>
              <a:rPr lang="en" sz="6000">
                <a:solidFill>
                  <a:srgbClr val="2CACE9"/>
                </a:solidFill>
                <a:latin typeface="Montserrat"/>
                <a:ea typeface="Montserrat"/>
                <a:cs typeface="Montserrat"/>
                <a:sym typeface="Montserrat"/>
              </a:rPr>
              <a:t> Solution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1430960" y="4661259"/>
            <a:ext cx="587873" cy="60225"/>
            <a:chOff x="1318125" y="1398800"/>
            <a:chExt cx="1050900" cy="60225"/>
          </a:xfrm>
        </p:grpSpPr>
        <p:cxnSp>
          <p:nvCxnSpPr>
            <p:cNvPr id="86" name="Shape 86"/>
            <p:cNvCxnSpPr/>
            <p:nvPr/>
          </p:nvCxnSpPr>
          <p:spPr>
            <a:xfrm>
              <a:off x="1318125" y="1398800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" name="Shape 87"/>
            <p:cNvCxnSpPr/>
            <p:nvPr/>
          </p:nvCxnSpPr>
          <p:spPr>
            <a:xfrm>
              <a:off x="1318125" y="1459025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88" name="Shape 88"/>
          <p:cNvGrpSpPr/>
          <p:nvPr/>
        </p:nvGrpSpPr>
        <p:grpSpPr>
          <a:xfrm>
            <a:off x="6957310" y="4661259"/>
            <a:ext cx="587873" cy="60225"/>
            <a:chOff x="1318125" y="1398800"/>
            <a:chExt cx="1050900" cy="60225"/>
          </a:xfrm>
        </p:grpSpPr>
        <p:cxnSp>
          <p:nvCxnSpPr>
            <p:cNvPr id="89" name="Shape 89"/>
            <p:cNvCxnSpPr/>
            <p:nvPr/>
          </p:nvCxnSpPr>
          <p:spPr>
            <a:xfrm>
              <a:off x="1318125" y="1398800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0" name="Shape 90"/>
            <p:cNvCxnSpPr/>
            <p:nvPr/>
          </p:nvCxnSpPr>
          <p:spPr>
            <a:xfrm>
              <a:off x="1318125" y="1459025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91" name="Shape 91"/>
          <p:cNvSpPr/>
          <p:nvPr/>
        </p:nvSpPr>
        <p:spPr>
          <a:xfrm>
            <a:off x="5219171" y="1156491"/>
            <a:ext cx="9600" cy="6300"/>
          </a:xfrm>
          <a:custGeom>
            <a:pathLst>
              <a:path extrusionOk="0" h="120000" w="120000">
                <a:moveTo>
                  <a:pt x="120000" y="120000"/>
                </a:moveTo>
                <a:cubicBezTo>
                  <a:pt x="120000" y="120000"/>
                  <a:pt x="120000" y="120000"/>
                  <a:pt x="40000" y="0"/>
                </a:cubicBezTo>
                <a:cubicBezTo>
                  <a:pt x="40000" y="0"/>
                  <a:pt x="40000" y="0"/>
                  <a:pt x="40000" y="0"/>
                </a:cubicBezTo>
                <a:cubicBezTo>
                  <a:pt x="40000" y="0"/>
                  <a:pt x="40000" y="0"/>
                  <a:pt x="400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0000"/>
                  <a:pt x="40000" y="60000"/>
                  <a:pt x="40000" y="60000"/>
                </a:cubicBezTo>
                <a:cubicBezTo>
                  <a:pt x="80000" y="60000"/>
                  <a:pt x="120000" y="120000"/>
                  <a:pt x="120000" y="12000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5162021" y="1140616"/>
            <a:ext cx="54000" cy="12600"/>
          </a:xfrm>
          <a:custGeom>
            <a:pathLst>
              <a:path extrusionOk="0" h="120000" w="120000">
                <a:moveTo>
                  <a:pt x="42352" y="30000"/>
                </a:moveTo>
                <a:cubicBezTo>
                  <a:pt x="28235" y="0"/>
                  <a:pt x="0" y="30000"/>
                  <a:pt x="14117" y="60000"/>
                </a:cubicBezTo>
                <a:cubicBezTo>
                  <a:pt x="28235" y="30000"/>
                  <a:pt x="28235" y="30000"/>
                  <a:pt x="35294" y="30000"/>
                </a:cubicBezTo>
                <a:cubicBezTo>
                  <a:pt x="42352" y="30000"/>
                  <a:pt x="49411" y="30000"/>
                  <a:pt x="63529" y="30000"/>
                </a:cubicBezTo>
                <a:cubicBezTo>
                  <a:pt x="70588" y="30000"/>
                  <a:pt x="77647" y="60000"/>
                  <a:pt x="77647" y="60000"/>
                </a:cubicBezTo>
                <a:cubicBezTo>
                  <a:pt x="84705" y="60000"/>
                  <a:pt x="84705" y="60000"/>
                  <a:pt x="84705" y="60000"/>
                </a:cubicBezTo>
                <a:cubicBezTo>
                  <a:pt x="91764" y="60000"/>
                  <a:pt x="91764" y="90000"/>
                  <a:pt x="98823" y="90000"/>
                </a:cubicBezTo>
                <a:cubicBezTo>
                  <a:pt x="105882" y="90000"/>
                  <a:pt x="112941" y="120000"/>
                  <a:pt x="120000" y="120000"/>
                </a:cubicBezTo>
                <a:cubicBezTo>
                  <a:pt x="98823" y="60000"/>
                  <a:pt x="70588" y="30000"/>
                  <a:pt x="42352" y="30000"/>
                </a:cubicBezTo>
                <a:cubicBezTo>
                  <a:pt x="35294" y="30000"/>
                  <a:pt x="42352" y="30000"/>
                  <a:pt x="42352" y="3000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5081058" y="1150141"/>
            <a:ext cx="630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60000" y="0"/>
                  <a:pt x="120000" y="0"/>
                  <a:pt x="120000" y="0"/>
                </a:cubicBezTo>
                <a:cubicBezTo>
                  <a:pt x="120000" y="0"/>
                  <a:pt x="60000" y="0"/>
                  <a:pt x="6000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5046133" y="1146966"/>
            <a:ext cx="630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20000" y="0"/>
                  <a:pt x="120000" y="0"/>
                  <a:pt x="120000" y="0"/>
                </a:cubicBezTo>
                <a:cubicBezTo>
                  <a:pt x="60000" y="0"/>
                  <a:pt x="6000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5403321" y="1186653"/>
            <a:ext cx="3300" cy="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20000" y="0"/>
                  <a:pt x="120000" y="0"/>
                  <a:pt x="120000" y="0"/>
                </a:cubicBezTo>
                <a:cubicBezTo>
                  <a:pt x="0" y="0"/>
                  <a:pt x="0" y="0"/>
                  <a:pt x="12000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5231871" y="1159666"/>
            <a:ext cx="330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20000" y="0"/>
                </a:cubicBezTo>
                <a:cubicBezTo>
                  <a:pt x="12000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5071533" y="1150141"/>
            <a:ext cx="6300" cy="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60000" y="0"/>
                  <a:pt x="60000" y="0"/>
                  <a:pt x="0" y="0"/>
                </a:cubicBezTo>
                <a:cubicBezTo>
                  <a:pt x="60000" y="0"/>
                  <a:pt x="120000" y="0"/>
                  <a:pt x="12000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077883" y="1150141"/>
            <a:ext cx="6300" cy="0"/>
          </a:xfrm>
          <a:custGeom>
            <a:pathLst>
              <a:path extrusionOk="0" h="120000" w="120000">
                <a:moveTo>
                  <a:pt x="60000" y="0"/>
                </a:moveTo>
                <a:cubicBezTo>
                  <a:pt x="60000" y="0"/>
                  <a:pt x="60000" y="0"/>
                  <a:pt x="0" y="0"/>
                </a:cubicBezTo>
                <a:cubicBezTo>
                  <a:pt x="60000" y="0"/>
                  <a:pt x="60000" y="0"/>
                  <a:pt x="120000" y="0"/>
                </a:cubicBezTo>
                <a:cubicBezTo>
                  <a:pt x="120000" y="0"/>
                  <a:pt x="120000" y="0"/>
                  <a:pt x="6000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5146146" y="1143791"/>
            <a:ext cx="3300" cy="3300"/>
          </a:xfrm>
          <a:custGeom>
            <a:pathLst>
              <a:path extrusionOk="0" h="120000" w="120000">
                <a:moveTo>
                  <a:pt x="0" y="120000"/>
                </a:move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120000"/>
                  <a:pt x="120000" y="0"/>
                  <a:pt x="120000" y="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5149321" y="1143791"/>
            <a:ext cx="330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20000" y="0"/>
                  <a:pt x="120000" y="0"/>
                  <a:pt x="12000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5152496" y="1143791"/>
            <a:ext cx="9600" cy="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20000" y="0"/>
                  <a:pt x="80000" y="0"/>
                  <a:pt x="40000" y="0"/>
                </a:cubicBezTo>
                <a:cubicBezTo>
                  <a:pt x="40000" y="0"/>
                  <a:pt x="0" y="0"/>
                  <a:pt x="0" y="0"/>
                </a:cubicBezTo>
                <a:cubicBezTo>
                  <a:pt x="40000" y="0"/>
                  <a:pt x="80000" y="0"/>
                  <a:pt x="12000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5049308" y="1153316"/>
            <a:ext cx="3300" cy="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0" y="0"/>
                  <a:pt x="0" y="0"/>
                  <a:pt x="0" y="0"/>
                </a:cubicBezTo>
                <a:cubicBezTo>
                  <a:pt x="120000" y="0"/>
                  <a:pt x="120000" y="0"/>
                  <a:pt x="12000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023908" y="1153316"/>
            <a:ext cx="25500" cy="6300"/>
          </a:xfrm>
          <a:custGeom>
            <a:pathLst>
              <a:path extrusionOk="0" h="120000" w="120000">
                <a:moveTo>
                  <a:pt x="0" y="120000"/>
                </a:moveTo>
                <a:cubicBezTo>
                  <a:pt x="30000" y="120000"/>
                  <a:pt x="75000" y="60000"/>
                  <a:pt x="120000" y="6000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105000" y="60000"/>
                  <a:pt x="30000" y="60000"/>
                  <a:pt x="0" y="12000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228696" y="1162841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5225521" y="1159666"/>
            <a:ext cx="3300" cy="330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20000" y="0"/>
                  <a:pt x="0" y="0"/>
                  <a:pt x="0" y="120000"/>
                </a:cubicBezTo>
                <a:cubicBezTo>
                  <a:pt x="120000" y="0"/>
                  <a:pt x="0" y="120000"/>
                  <a:pt x="120000" y="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120000"/>
                  <a:pt x="120000" y="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0"/>
                  <a:pt x="12000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5209646" y="1173953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5206471" y="1193003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5203296" y="1196178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5206471" y="1173953"/>
            <a:ext cx="3300" cy="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0" y="0"/>
                  <a:pt x="0" y="0"/>
                  <a:pt x="0" y="0"/>
                </a:cubicBezTo>
                <a:cubicBezTo>
                  <a:pt x="120000" y="0"/>
                  <a:pt x="120000" y="0"/>
                  <a:pt x="12000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5225521" y="1162841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5206471" y="1166016"/>
            <a:ext cx="3300" cy="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0"/>
                  <a:pt x="0" y="0"/>
                </a:cubicBezTo>
                <a:lnTo>
                  <a:pt x="120000" y="0"/>
                </a:ln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5209646" y="1159666"/>
            <a:ext cx="3300" cy="330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0" y="0"/>
                  <a:pt x="120000" y="120000"/>
                  <a:pt x="120000" y="120000"/>
                </a:cubicBezTo>
                <a:cubicBezTo>
                  <a:pt x="120000" y="120000"/>
                  <a:pt x="120000" y="0"/>
                  <a:pt x="120000" y="0"/>
                </a:cubicBezTo>
                <a:cubicBezTo>
                  <a:pt x="120000" y="0"/>
                  <a:pt x="120000" y="0"/>
                  <a:pt x="12000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222346" y="1156491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5206471" y="1170778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00121" y="1202528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231871" y="1237453"/>
            <a:ext cx="3300" cy="3300"/>
          </a:xfrm>
          <a:custGeom>
            <a:pathLst>
              <a:path extrusionOk="0" h="120000" w="120000">
                <a:moveTo>
                  <a:pt x="0" y="120000"/>
                </a:moveTo>
                <a:cubicBezTo>
                  <a:pt x="120000" y="120000"/>
                  <a:pt x="120000" y="120000"/>
                  <a:pt x="120000" y="0"/>
                </a:cubicBezTo>
                <a:cubicBezTo>
                  <a:pt x="120000" y="120000"/>
                  <a:pt x="0" y="120000"/>
                  <a:pt x="0" y="12000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225521" y="1162841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5235046" y="1237453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5196946" y="1218403"/>
            <a:ext cx="330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203296" y="1205703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5200121" y="1224753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5206471" y="1227928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25521" y="1162841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5215996" y="1215228"/>
            <a:ext cx="1500" cy="1500"/>
          </a:xfrm>
          <a:prstGeom prst="ellipse">
            <a:avLst/>
          </a:pr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5268383" y="1253328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5215996" y="1215228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5209646" y="1173953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5271558" y="1253328"/>
            <a:ext cx="1500" cy="1500"/>
          </a:xfrm>
          <a:prstGeom prst="rect">
            <a:avLst/>
          </a:pr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5215996" y="1169191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219171" y="1166016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19171" y="1162841"/>
            <a:ext cx="0" cy="3300"/>
          </a:xfrm>
          <a:custGeom>
            <a:pathLst>
              <a:path extrusionOk="0" h="120000" w="120000">
                <a:moveTo>
                  <a:pt x="0" y="12000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5215996" y="1205703"/>
            <a:ext cx="0" cy="330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000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5212821" y="1193003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215996" y="1215228"/>
            <a:ext cx="1500" cy="1500"/>
          </a:xfrm>
          <a:prstGeom prst="rect">
            <a:avLst/>
          </a:pr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5212821" y="1193003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5225521" y="1162841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5225521" y="1162841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225521" y="1162841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5222346" y="1162841"/>
            <a:ext cx="330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5222346" y="1159666"/>
            <a:ext cx="3300" cy="3300"/>
          </a:xfrm>
          <a:custGeom>
            <a:pathLst>
              <a:path extrusionOk="0" h="120000" w="120000">
                <a:moveTo>
                  <a:pt x="0" y="120000"/>
                </a:moveTo>
                <a:cubicBezTo>
                  <a:pt x="0" y="120000"/>
                  <a:pt x="120000" y="120000"/>
                  <a:pt x="12000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120000"/>
                  <a:pt x="0" y="0"/>
                  <a:pt x="0" y="12000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5212821" y="1153316"/>
            <a:ext cx="3300" cy="3300"/>
          </a:xfrm>
          <a:custGeom>
            <a:pathLst>
              <a:path extrusionOk="0" h="120000" w="120000">
                <a:moveTo>
                  <a:pt x="120000" y="120000"/>
                </a:move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0" y="0"/>
                  <a:pt x="120000" y="120000"/>
                  <a:pt x="120000" y="12000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212821" y="1159666"/>
            <a:ext cx="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5203296" y="1180303"/>
            <a:ext cx="3300" cy="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0" y="0"/>
                  <a:pt x="0" y="0"/>
                  <a:pt x="0" y="0"/>
                </a:cubicBezTo>
                <a:cubicBezTo>
                  <a:pt x="120000" y="0"/>
                  <a:pt x="120000" y="0"/>
                  <a:pt x="12000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212821" y="1186653"/>
            <a:ext cx="3300" cy="0"/>
          </a:xfrm>
          <a:custGeom>
            <a:pathLst>
              <a:path extrusionOk="0" h="120000" w="120000">
                <a:moveTo>
                  <a:pt x="120000" y="0"/>
                </a:moveTo>
                <a:lnTo>
                  <a:pt x="120000" y="0"/>
                </a:lnTo>
                <a:lnTo>
                  <a:pt x="0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5203296" y="1186653"/>
            <a:ext cx="0" cy="3300"/>
          </a:xfrm>
          <a:custGeom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5203296" y="1227928"/>
            <a:ext cx="3300" cy="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5222346" y="1231103"/>
            <a:ext cx="0" cy="330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0" y="120000"/>
                  <a:pt x="0" y="0"/>
                  <a:pt x="0" y="0"/>
                </a:cubicBez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255683" y="1262853"/>
            <a:ext cx="330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120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0537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3410825" y="2914500"/>
            <a:ext cx="578526" cy="914082"/>
          </a:xfrm>
          <a:custGeom>
            <a:pathLst>
              <a:path extrusionOk="0" h="120000" w="120000">
                <a:moveTo>
                  <a:pt x="99904" y="28012"/>
                </a:moveTo>
                <a:cubicBezTo>
                  <a:pt x="99904" y="28012"/>
                  <a:pt x="100589" y="27231"/>
                  <a:pt x="101686" y="25860"/>
                </a:cubicBezTo>
                <a:cubicBezTo>
                  <a:pt x="96038" y="21347"/>
                  <a:pt x="89540" y="17234"/>
                  <a:pt x="82330" y="13607"/>
                </a:cubicBezTo>
                <a:cubicBezTo>
                  <a:pt x="72515" y="8625"/>
                  <a:pt x="61823" y="4356"/>
                  <a:pt x="51295" y="0"/>
                </a:cubicBezTo>
                <a:cubicBezTo>
                  <a:pt x="20891" y="33601"/>
                  <a:pt x="0" y="88845"/>
                  <a:pt x="120000" y="120000"/>
                </a:cubicBezTo>
                <a:lnTo>
                  <a:pt x="115750" y="95666"/>
                </a:lnTo>
                <a:cubicBezTo>
                  <a:pt x="115750" y="95701"/>
                  <a:pt x="44276" y="64842"/>
                  <a:pt x="99904" y="28012"/>
                </a:cubicBezTo>
                <a:close/>
              </a:path>
            </a:pathLst>
          </a:custGeom>
          <a:solidFill>
            <a:srgbClr val="FDBA8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765053" y="1774790"/>
            <a:ext cx="63684" cy="227016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106500" y="3498"/>
                  <a:pt x="113500" y="50309"/>
                </a:cubicBezTo>
                <a:cubicBezTo>
                  <a:pt x="120000" y="94950"/>
                  <a:pt x="0" y="120000"/>
                  <a:pt x="0" y="12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4061989" y="1351291"/>
            <a:ext cx="732181" cy="1347977"/>
          </a:xfrm>
          <a:custGeom>
            <a:pathLst>
              <a:path extrusionOk="0" h="120000" w="120000">
                <a:moveTo>
                  <a:pt x="27588" y="8807"/>
                </a:moveTo>
                <a:cubicBezTo>
                  <a:pt x="27588" y="8807"/>
                  <a:pt x="11312" y="15990"/>
                  <a:pt x="9297" y="20936"/>
                </a:cubicBezTo>
                <a:cubicBezTo>
                  <a:pt x="7281" y="25893"/>
                  <a:pt x="9297" y="37727"/>
                  <a:pt x="9297" y="37727"/>
                </a:cubicBezTo>
                <a:cubicBezTo>
                  <a:pt x="9297" y="37727"/>
                  <a:pt x="0" y="35466"/>
                  <a:pt x="173" y="45769"/>
                </a:cubicBezTo>
                <a:cubicBezTo>
                  <a:pt x="303" y="51315"/>
                  <a:pt x="2188" y="57356"/>
                  <a:pt x="13870" y="61218"/>
                </a:cubicBezTo>
                <a:cubicBezTo>
                  <a:pt x="13870" y="61218"/>
                  <a:pt x="13870" y="65540"/>
                  <a:pt x="16947" y="70485"/>
                </a:cubicBezTo>
                <a:cubicBezTo>
                  <a:pt x="20003" y="75443"/>
                  <a:pt x="27285" y="80023"/>
                  <a:pt x="41957" y="82979"/>
                </a:cubicBezTo>
                <a:cubicBezTo>
                  <a:pt x="48069" y="84215"/>
                  <a:pt x="40787" y="100394"/>
                  <a:pt x="40787" y="100394"/>
                </a:cubicBezTo>
                <a:cubicBezTo>
                  <a:pt x="40787" y="100394"/>
                  <a:pt x="53270" y="119999"/>
                  <a:pt x="68918" y="119941"/>
                </a:cubicBezTo>
                <a:cubicBezTo>
                  <a:pt x="78280" y="119905"/>
                  <a:pt x="95965" y="104280"/>
                  <a:pt x="98045" y="98204"/>
                </a:cubicBezTo>
                <a:cubicBezTo>
                  <a:pt x="98045" y="98204"/>
                  <a:pt x="87881" y="85404"/>
                  <a:pt x="97677" y="81554"/>
                </a:cubicBezTo>
                <a:cubicBezTo>
                  <a:pt x="107451" y="77703"/>
                  <a:pt x="120000" y="72251"/>
                  <a:pt x="116944" y="50185"/>
                </a:cubicBezTo>
                <a:cubicBezTo>
                  <a:pt x="113888" y="28118"/>
                  <a:pt x="114928" y="22031"/>
                  <a:pt x="110832" y="17085"/>
                </a:cubicBezTo>
                <a:cubicBezTo>
                  <a:pt x="106779" y="12128"/>
                  <a:pt x="84457" y="0"/>
                  <a:pt x="27588" y="8807"/>
                </a:cubicBezTo>
                <a:close/>
              </a:path>
            </a:pathLst>
          </a:custGeom>
          <a:solidFill>
            <a:srgbClr val="FDBA8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4358854" y="2275100"/>
            <a:ext cx="272001" cy="139793"/>
          </a:xfrm>
          <a:custGeom>
            <a:pathLst>
              <a:path extrusionOk="0" h="120000" w="120000">
                <a:moveTo>
                  <a:pt x="0" y="14164"/>
                </a:moveTo>
                <a:cubicBezTo>
                  <a:pt x="0" y="14164"/>
                  <a:pt x="70423" y="69801"/>
                  <a:pt x="116379" y="0"/>
                </a:cubicBezTo>
                <a:cubicBezTo>
                  <a:pt x="116379" y="0"/>
                  <a:pt x="120000" y="98810"/>
                  <a:pt x="74510" y="109461"/>
                </a:cubicBezTo>
                <a:cubicBezTo>
                  <a:pt x="29197" y="120000"/>
                  <a:pt x="0" y="14164"/>
                  <a:pt x="0" y="14164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933971" y="884889"/>
            <a:ext cx="1149337" cy="972928"/>
          </a:xfrm>
          <a:custGeom>
            <a:pathLst>
              <a:path extrusionOk="0" h="120000" w="120000">
                <a:moveTo>
                  <a:pt x="33863" y="79026"/>
                </a:moveTo>
                <a:cubicBezTo>
                  <a:pt x="33863" y="79026"/>
                  <a:pt x="37067" y="65227"/>
                  <a:pt x="46804" y="72812"/>
                </a:cubicBezTo>
                <a:cubicBezTo>
                  <a:pt x="56554" y="80413"/>
                  <a:pt x="55187" y="106934"/>
                  <a:pt x="88194" y="106184"/>
                </a:cubicBezTo>
                <a:cubicBezTo>
                  <a:pt x="116616" y="105548"/>
                  <a:pt x="120000" y="78162"/>
                  <a:pt x="120000" y="78162"/>
                </a:cubicBezTo>
                <a:cubicBezTo>
                  <a:pt x="120000" y="78162"/>
                  <a:pt x="110539" y="92744"/>
                  <a:pt x="102819" y="86725"/>
                </a:cubicBezTo>
                <a:cubicBezTo>
                  <a:pt x="95099" y="80690"/>
                  <a:pt x="99380" y="59372"/>
                  <a:pt x="98096" y="47677"/>
                </a:cubicBezTo>
                <a:cubicBezTo>
                  <a:pt x="96812" y="35998"/>
                  <a:pt x="42136" y="0"/>
                  <a:pt x="16020" y="56289"/>
                </a:cubicBezTo>
                <a:cubicBezTo>
                  <a:pt x="16020" y="56289"/>
                  <a:pt x="15592" y="66972"/>
                  <a:pt x="18589" y="71523"/>
                </a:cubicBezTo>
                <a:lnTo>
                  <a:pt x="13368" y="74068"/>
                </a:lnTo>
                <a:cubicBezTo>
                  <a:pt x="13368" y="74068"/>
                  <a:pt x="0" y="87182"/>
                  <a:pt x="13368" y="120000"/>
                </a:cubicBezTo>
                <a:cubicBezTo>
                  <a:pt x="13368" y="120000"/>
                  <a:pt x="15702" y="108305"/>
                  <a:pt x="19210" y="111583"/>
                </a:cubicBezTo>
                <a:cubicBezTo>
                  <a:pt x="22373" y="114519"/>
                  <a:pt x="22911" y="116688"/>
                  <a:pt x="22911" y="116688"/>
                </a:cubicBezTo>
                <a:cubicBezTo>
                  <a:pt x="22911" y="116688"/>
                  <a:pt x="18630" y="100948"/>
                  <a:pt x="21199" y="90313"/>
                </a:cubicBezTo>
                <a:cubicBezTo>
                  <a:pt x="23740" y="79679"/>
                  <a:pt x="33863" y="79026"/>
                  <a:pt x="33863" y="79026"/>
                </a:cubicBezTo>
                <a:close/>
              </a:path>
            </a:pathLst>
          </a:custGeom>
          <a:solidFill>
            <a:srgbClr val="8D3807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4216303" y="1884817"/>
            <a:ext cx="86438" cy="58061"/>
          </a:xfrm>
          <a:custGeom>
            <a:pathLst>
              <a:path extrusionOk="0" h="120000" w="120000">
                <a:moveTo>
                  <a:pt x="113394" y="10958"/>
                </a:moveTo>
                <a:cubicBezTo>
                  <a:pt x="106605" y="0"/>
                  <a:pt x="93577" y="3835"/>
                  <a:pt x="85871" y="10136"/>
                </a:cubicBezTo>
                <a:cubicBezTo>
                  <a:pt x="58899" y="30958"/>
                  <a:pt x="33027" y="57260"/>
                  <a:pt x="8807" y="83561"/>
                </a:cubicBezTo>
                <a:cubicBezTo>
                  <a:pt x="3486" y="89041"/>
                  <a:pt x="0" y="101369"/>
                  <a:pt x="4587" y="109041"/>
                </a:cubicBezTo>
                <a:cubicBezTo>
                  <a:pt x="10825" y="120000"/>
                  <a:pt x="24220" y="115890"/>
                  <a:pt x="31559" y="109863"/>
                </a:cubicBezTo>
                <a:cubicBezTo>
                  <a:pt x="56330" y="87397"/>
                  <a:pt x="80733" y="64109"/>
                  <a:pt x="104954" y="41095"/>
                </a:cubicBezTo>
                <a:cubicBezTo>
                  <a:pt x="110825" y="35616"/>
                  <a:pt x="120000" y="22465"/>
                  <a:pt x="113394" y="10958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4250903" y="1909728"/>
            <a:ext cx="95462" cy="60938"/>
          </a:xfrm>
          <a:custGeom>
            <a:pathLst>
              <a:path extrusionOk="0" h="120000" w="120000">
                <a:moveTo>
                  <a:pt x="114041" y="10434"/>
                </a:moveTo>
                <a:cubicBezTo>
                  <a:pt x="107917" y="0"/>
                  <a:pt x="96165" y="3652"/>
                  <a:pt x="89710" y="9652"/>
                </a:cubicBezTo>
                <a:cubicBezTo>
                  <a:pt x="64055" y="33130"/>
                  <a:pt x="39724" y="59739"/>
                  <a:pt x="13572" y="81130"/>
                </a:cubicBezTo>
                <a:cubicBezTo>
                  <a:pt x="7944" y="85565"/>
                  <a:pt x="0" y="99391"/>
                  <a:pt x="6124" y="109826"/>
                </a:cubicBezTo>
                <a:cubicBezTo>
                  <a:pt x="12082" y="120000"/>
                  <a:pt x="23337" y="115565"/>
                  <a:pt x="30289" y="110608"/>
                </a:cubicBezTo>
                <a:cubicBezTo>
                  <a:pt x="56937" y="89217"/>
                  <a:pt x="81268" y="62608"/>
                  <a:pt x="106924" y="39130"/>
                </a:cubicBezTo>
                <a:cubicBezTo>
                  <a:pt x="112055" y="33913"/>
                  <a:pt x="120000" y="20608"/>
                  <a:pt x="114041" y="10434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4309030" y="1940868"/>
            <a:ext cx="51915" cy="40800"/>
          </a:xfrm>
          <a:custGeom>
            <a:pathLst>
              <a:path extrusionOk="0" h="120000" w="120000">
                <a:moveTo>
                  <a:pt x="108979" y="10129"/>
                </a:moveTo>
                <a:cubicBezTo>
                  <a:pt x="95204" y="0"/>
                  <a:pt x="73469" y="6623"/>
                  <a:pt x="62142" y="19870"/>
                </a:cubicBezTo>
                <a:cubicBezTo>
                  <a:pt x="47448" y="37402"/>
                  <a:pt x="31224" y="51818"/>
                  <a:pt x="17448" y="69350"/>
                </a:cubicBezTo>
                <a:cubicBezTo>
                  <a:pt x="8571" y="80259"/>
                  <a:pt x="0" y="100129"/>
                  <a:pt x="15612" y="110259"/>
                </a:cubicBezTo>
                <a:cubicBezTo>
                  <a:pt x="29387" y="120000"/>
                  <a:pt x="51122" y="113376"/>
                  <a:pt x="62142" y="100129"/>
                </a:cubicBezTo>
                <a:cubicBezTo>
                  <a:pt x="78673" y="80259"/>
                  <a:pt x="96734" y="65064"/>
                  <a:pt x="112346" y="44025"/>
                </a:cubicBezTo>
                <a:cubicBezTo>
                  <a:pt x="119999" y="33116"/>
                  <a:pt x="119387" y="16753"/>
                  <a:pt x="108979" y="10129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4615582" y="1875129"/>
            <a:ext cx="86438" cy="57408"/>
          </a:xfrm>
          <a:custGeom>
            <a:pathLst>
              <a:path extrusionOk="0" h="120000" w="120000">
                <a:moveTo>
                  <a:pt x="112705" y="10709"/>
                </a:moveTo>
                <a:cubicBezTo>
                  <a:pt x="106139" y="0"/>
                  <a:pt x="93191" y="3844"/>
                  <a:pt x="85531" y="10160"/>
                </a:cubicBezTo>
                <a:cubicBezTo>
                  <a:pt x="58723" y="31029"/>
                  <a:pt x="33009" y="57391"/>
                  <a:pt x="8753" y="83752"/>
                </a:cubicBezTo>
                <a:cubicBezTo>
                  <a:pt x="3647" y="88970"/>
                  <a:pt x="0" y="101601"/>
                  <a:pt x="4741" y="109290"/>
                </a:cubicBezTo>
                <a:cubicBezTo>
                  <a:pt x="10942" y="120000"/>
                  <a:pt x="24255" y="116155"/>
                  <a:pt x="31550" y="110114"/>
                </a:cubicBezTo>
                <a:cubicBezTo>
                  <a:pt x="55623" y="87597"/>
                  <a:pt x="80425" y="64256"/>
                  <a:pt x="104498" y="40915"/>
                </a:cubicBezTo>
                <a:cubicBezTo>
                  <a:pt x="110699" y="35697"/>
                  <a:pt x="120000" y="22517"/>
                  <a:pt x="112705" y="10709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650182" y="1900041"/>
            <a:ext cx="96246" cy="60938"/>
          </a:xfrm>
          <a:custGeom>
            <a:pathLst>
              <a:path extrusionOk="0" h="120000" w="120000">
                <a:moveTo>
                  <a:pt x="113875" y="10434"/>
                </a:moveTo>
                <a:cubicBezTo>
                  <a:pt x="107917" y="0"/>
                  <a:pt x="96165" y="3652"/>
                  <a:pt x="89710" y="9652"/>
                </a:cubicBezTo>
                <a:cubicBezTo>
                  <a:pt x="63889" y="33130"/>
                  <a:pt x="39724" y="59739"/>
                  <a:pt x="13406" y="80869"/>
                </a:cubicBezTo>
                <a:cubicBezTo>
                  <a:pt x="7944" y="85304"/>
                  <a:pt x="0" y="99391"/>
                  <a:pt x="5958" y="109826"/>
                </a:cubicBezTo>
                <a:cubicBezTo>
                  <a:pt x="12082" y="120000"/>
                  <a:pt x="23337" y="115565"/>
                  <a:pt x="30289" y="110347"/>
                </a:cubicBezTo>
                <a:cubicBezTo>
                  <a:pt x="56937" y="88956"/>
                  <a:pt x="81268" y="62608"/>
                  <a:pt x="106924" y="39130"/>
                </a:cubicBezTo>
                <a:cubicBezTo>
                  <a:pt x="112055" y="33913"/>
                  <a:pt x="120000" y="20608"/>
                  <a:pt x="113875" y="10434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708309" y="1930488"/>
            <a:ext cx="52569" cy="40800"/>
          </a:xfrm>
          <a:custGeom>
            <a:pathLst>
              <a:path extrusionOk="0" h="120000" w="120000">
                <a:moveTo>
                  <a:pt x="108151" y="10129"/>
                </a:moveTo>
                <a:cubicBezTo>
                  <a:pt x="94177" y="0"/>
                  <a:pt x="72911" y="6623"/>
                  <a:pt x="61670" y="19870"/>
                </a:cubicBezTo>
                <a:cubicBezTo>
                  <a:pt x="47088" y="37402"/>
                  <a:pt x="30987" y="51818"/>
                  <a:pt x="17012" y="69350"/>
                </a:cubicBezTo>
                <a:cubicBezTo>
                  <a:pt x="8506" y="80259"/>
                  <a:pt x="0" y="100129"/>
                  <a:pt x="15493" y="109870"/>
                </a:cubicBezTo>
                <a:cubicBezTo>
                  <a:pt x="29164" y="120000"/>
                  <a:pt x="50430" y="113376"/>
                  <a:pt x="61670" y="100129"/>
                </a:cubicBezTo>
                <a:cubicBezTo>
                  <a:pt x="78075" y="80259"/>
                  <a:pt x="96000" y="65064"/>
                  <a:pt x="111493" y="44025"/>
                </a:cubicBezTo>
                <a:cubicBezTo>
                  <a:pt x="120000" y="33116"/>
                  <a:pt x="118177" y="16753"/>
                  <a:pt x="108151" y="10129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4473724" y="1789322"/>
            <a:ext cx="85131" cy="236693"/>
          </a:xfrm>
          <a:custGeom>
            <a:pathLst>
              <a:path extrusionOk="0" h="120000" w="120000">
                <a:moveTo>
                  <a:pt x="113281" y="77808"/>
                </a:moveTo>
                <a:cubicBezTo>
                  <a:pt x="109548" y="68149"/>
                  <a:pt x="37884" y="44471"/>
                  <a:pt x="36765" y="7378"/>
                </a:cubicBezTo>
                <a:cubicBezTo>
                  <a:pt x="36765" y="0"/>
                  <a:pt x="14743" y="1878"/>
                  <a:pt x="13623" y="7915"/>
                </a:cubicBezTo>
                <a:cubicBezTo>
                  <a:pt x="10077" y="29111"/>
                  <a:pt x="21088" y="50508"/>
                  <a:pt x="61586" y="69491"/>
                </a:cubicBezTo>
                <a:cubicBezTo>
                  <a:pt x="73716" y="74924"/>
                  <a:pt x="86407" y="83845"/>
                  <a:pt x="77449" y="91961"/>
                </a:cubicBezTo>
                <a:cubicBezTo>
                  <a:pt x="67931" y="100480"/>
                  <a:pt x="44230" y="104304"/>
                  <a:pt x="25194" y="108462"/>
                </a:cubicBezTo>
                <a:cubicBezTo>
                  <a:pt x="0" y="114164"/>
                  <a:pt x="24821" y="120000"/>
                  <a:pt x="45349" y="116377"/>
                </a:cubicBezTo>
                <a:cubicBezTo>
                  <a:pt x="90513" y="108261"/>
                  <a:pt x="120000" y="96523"/>
                  <a:pt x="113281" y="77808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4287579" y="1778942"/>
            <a:ext cx="61592" cy="75454"/>
          </a:xfrm>
          <a:custGeom>
            <a:pathLst>
              <a:path extrusionOk="0" h="120000" w="120000">
                <a:moveTo>
                  <a:pt x="120000" y="70526"/>
                </a:moveTo>
                <a:cubicBezTo>
                  <a:pt x="120000" y="97894"/>
                  <a:pt x="93333" y="119999"/>
                  <a:pt x="60000" y="119999"/>
                </a:cubicBezTo>
                <a:cubicBezTo>
                  <a:pt x="26666" y="119999"/>
                  <a:pt x="0" y="97894"/>
                  <a:pt x="0" y="70526"/>
                </a:cubicBezTo>
                <a:lnTo>
                  <a:pt x="0" y="49263"/>
                </a:lnTo>
                <a:cubicBezTo>
                  <a:pt x="0" y="21894"/>
                  <a:pt x="26666" y="0"/>
                  <a:pt x="60000" y="0"/>
                </a:cubicBezTo>
                <a:cubicBezTo>
                  <a:pt x="93333" y="0"/>
                  <a:pt x="120000" y="21894"/>
                  <a:pt x="120000" y="49263"/>
                </a:cubicBezTo>
                <a:lnTo>
                  <a:pt x="120000" y="70526"/>
                </a:lnTo>
                <a:close/>
              </a:path>
            </a:pathLst>
          </a:custGeom>
          <a:solidFill>
            <a:srgbClr val="836C5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4598975" y="1778942"/>
            <a:ext cx="61592" cy="75454"/>
          </a:xfrm>
          <a:custGeom>
            <a:pathLst>
              <a:path extrusionOk="0" h="120000" w="120000">
                <a:moveTo>
                  <a:pt x="120000" y="70526"/>
                </a:moveTo>
                <a:cubicBezTo>
                  <a:pt x="120000" y="97894"/>
                  <a:pt x="93134" y="119999"/>
                  <a:pt x="59872" y="119999"/>
                </a:cubicBezTo>
                <a:cubicBezTo>
                  <a:pt x="26865" y="119999"/>
                  <a:pt x="0" y="97894"/>
                  <a:pt x="0" y="70526"/>
                </a:cubicBezTo>
                <a:lnTo>
                  <a:pt x="0" y="49263"/>
                </a:lnTo>
                <a:cubicBezTo>
                  <a:pt x="0" y="21894"/>
                  <a:pt x="26865" y="0"/>
                  <a:pt x="59872" y="0"/>
                </a:cubicBezTo>
                <a:cubicBezTo>
                  <a:pt x="93134" y="0"/>
                  <a:pt x="120000" y="21894"/>
                  <a:pt x="120000" y="49263"/>
                </a:cubicBezTo>
                <a:lnTo>
                  <a:pt x="120000" y="70526"/>
                </a:lnTo>
                <a:close/>
              </a:path>
            </a:pathLst>
          </a:custGeom>
          <a:solidFill>
            <a:srgbClr val="836C5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129112" y="1744342"/>
            <a:ext cx="676080" cy="232509"/>
          </a:xfrm>
          <a:custGeom>
            <a:pathLst>
              <a:path extrusionOk="0" h="120000" w="120000">
                <a:moveTo>
                  <a:pt x="107868" y="2112"/>
                </a:moveTo>
                <a:cubicBezTo>
                  <a:pt x="100852" y="954"/>
                  <a:pt x="85482" y="0"/>
                  <a:pt x="78678" y="1908"/>
                </a:cubicBezTo>
                <a:cubicBezTo>
                  <a:pt x="71849" y="3884"/>
                  <a:pt x="70465" y="5178"/>
                  <a:pt x="69409" y="7495"/>
                </a:cubicBezTo>
                <a:cubicBezTo>
                  <a:pt x="68353" y="9812"/>
                  <a:pt x="67884" y="13492"/>
                  <a:pt x="65960" y="14446"/>
                </a:cubicBezTo>
                <a:cubicBezTo>
                  <a:pt x="64247" y="15195"/>
                  <a:pt x="60657" y="16149"/>
                  <a:pt x="60000" y="16354"/>
                </a:cubicBezTo>
                <a:cubicBezTo>
                  <a:pt x="59272" y="16149"/>
                  <a:pt x="55752" y="15195"/>
                  <a:pt x="54039" y="14446"/>
                </a:cubicBezTo>
                <a:cubicBezTo>
                  <a:pt x="52115" y="13696"/>
                  <a:pt x="51646" y="10017"/>
                  <a:pt x="50590" y="7495"/>
                </a:cubicBezTo>
                <a:cubicBezTo>
                  <a:pt x="49534" y="5178"/>
                  <a:pt x="48150" y="3679"/>
                  <a:pt x="41321" y="1908"/>
                </a:cubicBezTo>
                <a:cubicBezTo>
                  <a:pt x="34493" y="0"/>
                  <a:pt x="19147" y="954"/>
                  <a:pt x="12107" y="2112"/>
                </a:cubicBezTo>
                <a:cubicBezTo>
                  <a:pt x="5091" y="3270"/>
                  <a:pt x="0" y="9063"/>
                  <a:pt x="0" y="9063"/>
                </a:cubicBezTo>
                <a:lnTo>
                  <a:pt x="398" y="34412"/>
                </a:lnTo>
                <a:cubicBezTo>
                  <a:pt x="398" y="34412"/>
                  <a:pt x="1267" y="35570"/>
                  <a:pt x="2651" y="36524"/>
                </a:cubicBezTo>
                <a:cubicBezTo>
                  <a:pt x="4035" y="37478"/>
                  <a:pt x="7086" y="70187"/>
                  <a:pt x="9268" y="86950"/>
                </a:cubicBezTo>
                <a:cubicBezTo>
                  <a:pt x="11450" y="103645"/>
                  <a:pt x="14642" y="109982"/>
                  <a:pt x="19734" y="114412"/>
                </a:cubicBezTo>
                <a:cubicBezTo>
                  <a:pt x="29870" y="120000"/>
                  <a:pt x="39608" y="112913"/>
                  <a:pt x="42518" y="109437"/>
                </a:cubicBezTo>
                <a:cubicBezTo>
                  <a:pt x="45428" y="106166"/>
                  <a:pt x="47493" y="97103"/>
                  <a:pt x="49464" y="86950"/>
                </a:cubicBezTo>
                <a:cubicBezTo>
                  <a:pt x="51458" y="76729"/>
                  <a:pt x="55095" y="50017"/>
                  <a:pt x="56222" y="43270"/>
                </a:cubicBezTo>
                <a:cubicBezTo>
                  <a:pt x="57090" y="38296"/>
                  <a:pt x="59014" y="36524"/>
                  <a:pt x="60000" y="35979"/>
                </a:cubicBezTo>
                <a:cubicBezTo>
                  <a:pt x="60985" y="36524"/>
                  <a:pt x="62909" y="38296"/>
                  <a:pt x="63777" y="43270"/>
                </a:cubicBezTo>
                <a:cubicBezTo>
                  <a:pt x="64904" y="50017"/>
                  <a:pt x="68541" y="76729"/>
                  <a:pt x="70535" y="86950"/>
                </a:cubicBezTo>
                <a:cubicBezTo>
                  <a:pt x="72506" y="97103"/>
                  <a:pt x="74571" y="106166"/>
                  <a:pt x="77481" y="109437"/>
                </a:cubicBezTo>
                <a:cubicBezTo>
                  <a:pt x="80391" y="112708"/>
                  <a:pt x="90129" y="120000"/>
                  <a:pt x="100265" y="114412"/>
                </a:cubicBezTo>
                <a:cubicBezTo>
                  <a:pt x="105287" y="109982"/>
                  <a:pt x="108549" y="103441"/>
                  <a:pt x="110731" y="86950"/>
                </a:cubicBezTo>
                <a:cubicBezTo>
                  <a:pt x="112913" y="70187"/>
                  <a:pt x="115964" y="37478"/>
                  <a:pt x="117348" y="36524"/>
                </a:cubicBezTo>
                <a:cubicBezTo>
                  <a:pt x="118732" y="35570"/>
                  <a:pt x="119601" y="34412"/>
                  <a:pt x="119601" y="34412"/>
                </a:cubicBezTo>
                <a:lnTo>
                  <a:pt x="120000" y="9063"/>
                </a:lnTo>
                <a:cubicBezTo>
                  <a:pt x="119929" y="9063"/>
                  <a:pt x="114908" y="3066"/>
                  <a:pt x="107868" y="2112"/>
                </a:cubicBezTo>
                <a:moveTo>
                  <a:pt x="50473" y="60988"/>
                </a:moveTo>
                <a:cubicBezTo>
                  <a:pt x="48408" y="80749"/>
                  <a:pt x="46296" y="95604"/>
                  <a:pt x="42307" y="101328"/>
                </a:cubicBezTo>
                <a:cubicBezTo>
                  <a:pt x="38341" y="107325"/>
                  <a:pt x="23183" y="117546"/>
                  <a:pt x="16167" y="102146"/>
                </a:cubicBezTo>
                <a:cubicBezTo>
                  <a:pt x="14759" y="99080"/>
                  <a:pt x="10793" y="86746"/>
                  <a:pt x="10066" y="62691"/>
                </a:cubicBezTo>
                <a:cubicBezTo>
                  <a:pt x="9339" y="38637"/>
                  <a:pt x="8541" y="25962"/>
                  <a:pt x="13375" y="19080"/>
                </a:cubicBezTo>
                <a:cubicBezTo>
                  <a:pt x="13375" y="19080"/>
                  <a:pt x="23113" y="9267"/>
                  <a:pt x="30856" y="9403"/>
                </a:cubicBezTo>
                <a:cubicBezTo>
                  <a:pt x="39679" y="9608"/>
                  <a:pt x="47422" y="13696"/>
                  <a:pt x="49135" y="20579"/>
                </a:cubicBezTo>
                <a:cubicBezTo>
                  <a:pt x="50919" y="27529"/>
                  <a:pt x="52983" y="36183"/>
                  <a:pt x="50473" y="60988"/>
                </a:cubicBezTo>
                <a:moveTo>
                  <a:pt x="109792" y="62896"/>
                </a:moveTo>
                <a:cubicBezTo>
                  <a:pt x="109065" y="86950"/>
                  <a:pt x="105029" y="99216"/>
                  <a:pt x="103715" y="102350"/>
                </a:cubicBezTo>
                <a:cubicBezTo>
                  <a:pt x="96746" y="117683"/>
                  <a:pt x="81517" y="107529"/>
                  <a:pt x="77551" y="101533"/>
                </a:cubicBezTo>
                <a:cubicBezTo>
                  <a:pt x="73562" y="95604"/>
                  <a:pt x="71450" y="80749"/>
                  <a:pt x="69409" y="61192"/>
                </a:cubicBezTo>
                <a:cubicBezTo>
                  <a:pt x="66875" y="36183"/>
                  <a:pt x="69010" y="27734"/>
                  <a:pt x="70723" y="20783"/>
                </a:cubicBezTo>
                <a:cubicBezTo>
                  <a:pt x="72459" y="13833"/>
                  <a:pt x="80203" y="9812"/>
                  <a:pt x="89002" y="9608"/>
                </a:cubicBezTo>
                <a:cubicBezTo>
                  <a:pt x="96746" y="9608"/>
                  <a:pt x="106484" y="19216"/>
                  <a:pt x="106484" y="19216"/>
                </a:cubicBezTo>
                <a:cubicBezTo>
                  <a:pt x="111388" y="25962"/>
                  <a:pt x="110520" y="38841"/>
                  <a:pt x="109792" y="62896"/>
                </a:cubicBezTo>
              </a:path>
            </a:pathLst>
          </a:custGeom>
          <a:solidFill>
            <a:srgbClr val="2CACE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187932" y="1536745"/>
            <a:ext cx="221393" cy="154962"/>
          </a:xfrm>
          <a:custGeom>
            <a:pathLst>
              <a:path extrusionOk="0" h="120000" w="120000">
                <a:moveTo>
                  <a:pt x="120000" y="120000"/>
                </a:moveTo>
                <a:cubicBezTo>
                  <a:pt x="120000" y="120000"/>
                  <a:pt x="60107" y="0"/>
                  <a:pt x="0" y="111311"/>
                </a:cubicBezTo>
                <a:cubicBezTo>
                  <a:pt x="0" y="111311"/>
                  <a:pt x="59892" y="77069"/>
                  <a:pt x="120000" y="120000"/>
                </a:cubicBezTo>
                <a:close/>
              </a:path>
            </a:pathLst>
          </a:custGeom>
          <a:solidFill>
            <a:srgbClr val="752B0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4544307" y="1636392"/>
            <a:ext cx="192362" cy="105923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26730" y="119999"/>
                  <a:pt x="120000" y="63157"/>
                </a:cubicBezTo>
                <a:cubicBezTo>
                  <a:pt x="120000" y="63157"/>
                  <a:pt x="18834" y="13082"/>
                  <a:pt x="0" y="0"/>
                </a:cubicBezTo>
                <a:close/>
              </a:path>
            </a:pathLst>
          </a:custGeom>
          <a:solidFill>
            <a:srgbClr val="752B0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252979" y="2019755"/>
            <a:ext cx="458741" cy="150908"/>
          </a:xfrm>
          <a:custGeom>
            <a:pathLst>
              <a:path extrusionOk="0" h="120000" w="120000">
                <a:moveTo>
                  <a:pt x="120000" y="17473"/>
                </a:moveTo>
                <a:cubicBezTo>
                  <a:pt x="120000" y="17473"/>
                  <a:pt x="55896" y="54947"/>
                  <a:pt x="103" y="0"/>
                </a:cubicBezTo>
                <a:cubicBezTo>
                  <a:pt x="103" y="0"/>
                  <a:pt x="0" y="44210"/>
                  <a:pt x="8900" y="87052"/>
                </a:cubicBezTo>
                <a:cubicBezTo>
                  <a:pt x="8900" y="87052"/>
                  <a:pt x="65489" y="49894"/>
                  <a:pt x="98597" y="119999"/>
                </a:cubicBezTo>
                <a:lnTo>
                  <a:pt x="98597" y="119999"/>
                </a:lnTo>
                <a:cubicBezTo>
                  <a:pt x="114354" y="76631"/>
                  <a:pt x="120000" y="17473"/>
                  <a:pt x="120000" y="17473"/>
                </a:cubicBezTo>
                <a:close/>
              </a:path>
            </a:pathLst>
          </a:custGeom>
          <a:solidFill>
            <a:srgbClr val="A10E2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287579" y="2082034"/>
            <a:ext cx="342486" cy="149470"/>
          </a:xfrm>
          <a:custGeom>
            <a:pathLst>
              <a:path extrusionOk="0" h="120000" w="120000">
                <a:moveTo>
                  <a:pt x="0" y="37519"/>
                </a:moveTo>
                <a:cubicBezTo>
                  <a:pt x="9776" y="73232"/>
                  <a:pt x="27984" y="107989"/>
                  <a:pt x="61436" y="114579"/>
                </a:cubicBezTo>
                <a:cubicBezTo>
                  <a:pt x="87474" y="120000"/>
                  <a:pt x="106563" y="98742"/>
                  <a:pt x="120000" y="70788"/>
                </a:cubicBezTo>
                <a:lnTo>
                  <a:pt x="120000" y="70788"/>
                </a:lnTo>
                <a:cubicBezTo>
                  <a:pt x="75706" y="0"/>
                  <a:pt x="0" y="37519"/>
                  <a:pt x="0" y="37519"/>
                </a:cubicBezTo>
                <a:close/>
              </a:path>
            </a:pathLst>
          </a:custGeom>
          <a:solidFill>
            <a:srgbClr val="890628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253671" y="2019063"/>
            <a:ext cx="458087" cy="163985"/>
          </a:xfrm>
          <a:custGeom>
            <a:pathLst>
              <a:path extrusionOk="0" h="120000" w="120000">
                <a:moveTo>
                  <a:pt x="120000" y="16368"/>
                </a:moveTo>
                <a:cubicBezTo>
                  <a:pt x="120000" y="16368"/>
                  <a:pt x="63084" y="120000"/>
                  <a:pt x="0" y="290"/>
                </a:cubicBezTo>
                <a:cubicBezTo>
                  <a:pt x="0" y="0"/>
                  <a:pt x="43812" y="42615"/>
                  <a:pt x="120000" y="16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3904215" y="2437718"/>
            <a:ext cx="1172876" cy="1460831"/>
          </a:xfrm>
          <a:custGeom>
            <a:pathLst>
              <a:path extrusionOk="0" h="120000" w="120000">
                <a:moveTo>
                  <a:pt x="39260" y="0"/>
                </a:moveTo>
                <a:cubicBezTo>
                  <a:pt x="39260" y="0"/>
                  <a:pt x="9351" y="9190"/>
                  <a:pt x="0" y="16458"/>
                </a:cubicBezTo>
                <a:lnTo>
                  <a:pt x="8322" y="120000"/>
                </a:lnTo>
                <a:lnTo>
                  <a:pt x="114085" y="120000"/>
                </a:lnTo>
                <a:cubicBezTo>
                  <a:pt x="114085" y="120000"/>
                  <a:pt x="115425" y="32102"/>
                  <a:pt x="120000" y="17686"/>
                </a:cubicBezTo>
                <a:cubicBezTo>
                  <a:pt x="120000" y="17686"/>
                  <a:pt x="106453" y="9016"/>
                  <a:pt x="78912" y="554"/>
                </a:cubicBezTo>
                <a:lnTo>
                  <a:pt x="58775" y="19554"/>
                </a:lnTo>
                <a:lnTo>
                  <a:pt x="39260" y="0"/>
                </a:lnTo>
                <a:close/>
              </a:path>
            </a:pathLst>
          </a:custGeom>
          <a:solidFill>
            <a:srgbClr val="2CACE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4257823" y="2426646"/>
            <a:ext cx="456648" cy="331501"/>
          </a:xfrm>
          <a:custGeom>
            <a:pathLst>
              <a:path extrusionOk="0" h="120000" w="120000">
                <a:moveTo>
                  <a:pt x="0" y="7709"/>
                </a:moveTo>
                <a:lnTo>
                  <a:pt x="60000" y="120000"/>
                </a:lnTo>
                <a:lnTo>
                  <a:pt x="120000" y="10822"/>
                </a:lnTo>
                <a:lnTo>
                  <a:pt x="105894" y="2729"/>
                </a:lnTo>
                <a:lnTo>
                  <a:pt x="61181" y="76759"/>
                </a:lnTo>
                <a:lnTo>
                  <a:pt x="14904" y="0"/>
                </a:lnTo>
                <a:lnTo>
                  <a:pt x="0" y="7709"/>
                </a:lnTo>
                <a:close/>
              </a:path>
            </a:pathLst>
          </a:custGeom>
          <a:solidFill>
            <a:srgbClr val="2698CE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4648106" y="2864676"/>
            <a:ext cx="243624" cy="279586"/>
          </a:xfrm>
          <a:custGeom>
            <a:pathLst>
              <a:path extrusionOk="0" h="120000" w="120000">
                <a:moveTo>
                  <a:pt x="120000" y="90226"/>
                </a:moveTo>
                <a:cubicBezTo>
                  <a:pt x="120000" y="99697"/>
                  <a:pt x="111159" y="120000"/>
                  <a:pt x="100498" y="120000"/>
                </a:cubicBezTo>
                <a:lnTo>
                  <a:pt x="19436" y="120000"/>
                </a:lnTo>
                <a:cubicBezTo>
                  <a:pt x="8645" y="120000"/>
                  <a:pt x="0" y="99697"/>
                  <a:pt x="0" y="90226"/>
                </a:cubicBezTo>
                <a:lnTo>
                  <a:pt x="0" y="9413"/>
                </a:lnTo>
                <a:cubicBezTo>
                  <a:pt x="0" y="0"/>
                  <a:pt x="120000" y="0"/>
                  <a:pt x="120000" y="9413"/>
                </a:cubicBezTo>
                <a:lnTo>
                  <a:pt x="120000" y="90226"/>
                </a:lnTo>
                <a:close/>
              </a:path>
            </a:pathLst>
          </a:custGeom>
          <a:solidFill>
            <a:srgbClr val="2698CE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4643954" y="2870212"/>
            <a:ext cx="251863" cy="62246"/>
          </a:xfrm>
          <a:prstGeom prst="rect">
            <a:avLst/>
          </a:prstGeom>
          <a:solidFill>
            <a:srgbClr val="2286B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3560296" y="2621095"/>
            <a:ext cx="395840" cy="560480"/>
          </a:xfrm>
          <a:custGeom>
            <a:pathLst>
              <a:path extrusionOk="0" h="120000" w="120000">
                <a:moveTo>
                  <a:pt x="108353" y="0"/>
                </a:moveTo>
                <a:lnTo>
                  <a:pt x="0" y="68786"/>
                </a:lnTo>
                <a:cubicBezTo>
                  <a:pt x="0" y="68786"/>
                  <a:pt x="49638" y="111979"/>
                  <a:pt x="95783" y="120000"/>
                </a:cubicBezTo>
                <a:lnTo>
                  <a:pt x="119919" y="104780"/>
                </a:lnTo>
                <a:cubicBezTo>
                  <a:pt x="120000" y="104780"/>
                  <a:pt x="120000" y="18478"/>
                  <a:pt x="108353" y="0"/>
                </a:cubicBezTo>
                <a:close/>
              </a:path>
            </a:pathLst>
          </a:custGeom>
          <a:solidFill>
            <a:srgbClr val="2698CE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048769" y="2830769"/>
            <a:ext cx="438079" cy="671242"/>
          </a:xfrm>
          <a:custGeom>
            <a:pathLst>
              <a:path extrusionOk="0" h="120000" w="120000">
                <a:moveTo>
                  <a:pt x="7758" y="48047"/>
                </a:moveTo>
                <a:cubicBezTo>
                  <a:pt x="7758" y="48047"/>
                  <a:pt x="83274" y="120000"/>
                  <a:pt x="120000" y="55992"/>
                </a:cubicBezTo>
                <a:lnTo>
                  <a:pt x="120000" y="31519"/>
                </a:lnTo>
                <a:lnTo>
                  <a:pt x="41619" y="3002"/>
                </a:lnTo>
                <a:cubicBezTo>
                  <a:pt x="41546" y="3002"/>
                  <a:pt x="0" y="0"/>
                  <a:pt x="7758" y="48047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5019705" y="2652927"/>
            <a:ext cx="420033" cy="559826"/>
          </a:xfrm>
          <a:custGeom>
            <a:pathLst>
              <a:path extrusionOk="0" h="120000" w="120000">
                <a:moveTo>
                  <a:pt x="16500" y="0"/>
                </a:moveTo>
                <a:lnTo>
                  <a:pt x="120000" y="68778"/>
                </a:lnTo>
                <a:cubicBezTo>
                  <a:pt x="120000" y="68778"/>
                  <a:pt x="74386" y="112001"/>
                  <a:pt x="31000" y="120000"/>
                </a:cubicBezTo>
                <a:lnTo>
                  <a:pt x="1925" y="104797"/>
                </a:lnTo>
                <a:cubicBezTo>
                  <a:pt x="1812" y="104797"/>
                  <a:pt x="0" y="28106"/>
                  <a:pt x="16500" y="0"/>
                </a:cubicBezTo>
                <a:close/>
              </a:path>
            </a:pathLst>
          </a:custGeom>
          <a:solidFill>
            <a:srgbClr val="2698CE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313801" y="1751262"/>
            <a:ext cx="105923" cy="367463"/>
          </a:xfrm>
          <a:custGeom>
            <a:pathLst>
              <a:path extrusionOk="0" h="120000" w="120000">
                <a:moveTo>
                  <a:pt x="0" y="114388"/>
                </a:moveTo>
                <a:cubicBezTo>
                  <a:pt x="0" y="114388"/>
                  <a:pt x="35187" y="18647"/>
                  <a:pt x="45413" y="10489"/>
                </a:cubicBezTo>
                <a:cubicBezTo>
                  <a:pt x="55488" y="2330"/>
                  <a:pt x="119999" y="0"/>
                  <a:pt x="119999" y="21064"/>
                </a:cubicBezTo>
                <a:cubicBezTo>
                  <a:pt x="119999" y="42258"/>
                  <a:pt x="114586" y="88791"/>
                  <a:pt x="105563" y="97683"/>
                </a:cubicBezTo>
                <a:cubicBezTo>
                  <a:pt x="97142" y="106575"/>
                  <a:pt x="47067" y="120000"/>
                  <a:pt x="0" y="114388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5318646" y="1962320"/>
            <a:ext cx="96900" cy="166077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20000" y="0"/>
                  <a:pt x="71901" y="57855"/>
                  <a:pt x="0" y="67291"/>
                </a:cubicBezTo>
                <a:lnTo>
                  <a:pt x="0" y="97982"/>
                </a:lnTo>
                <a:cubicBezTo>
                  <a:pt x="0" y="97982"/>
                  <a:pt x="25116" y="120000"/>
                  <a:pt x="61723" y="110087"/>
                </a:cubicBezTo>
                <a:cubicBezTo>
                  <a:pt x="98659" y="100365"/>
                  <a:pt x="116716" y="50325"/>
                  <a:pt x="120000" y="0"/>
                </a:cubicBezTo>
                <a:close/>
              </a:path>
            </a:pathLst>
          </a:custGeom>
          <a:solidFill>
            <a:srgbClr val="CCA57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5199623" y="1983771"/>
            <a:ext cx="475348" cy="1362492"/>
          </a:xfrm>
          <a:custGeom>
            <a:pathLst>
              <a:path extrusionOk="0" h="120000" w="120000">
                <a:moveTo>
                  <a:pt x="111984" y="6579"/>
                </a:moveTo>
                <a:cubicBezTo>
                  <a:pt x="109145" y="6312"/>
                  <a:pt x="106607" y="6743"/>
                  <a:pt x="104803" y="7267"/>
                </a:cubicBezTo>
                <a:cubicBezTo>
                  <a:pt x="102566" y="8979"/>
                  <a:pt x="99059" y="11960"/>
                  <a:pt x="102165" y="5916"/>
                </a:cubicBezTo>
                <a:cubicBezTo>
                  <a:pt x="101497" y="5031"/>
                  <a:pt x="99927" y="4111"/>
                  <a:pt x="95953" y="3621"/>
                </a:cubicBezTo>
                <a:cubicBezTo>
                  <a:pt x="90108" y="2829"/>
                  <a:pt x="86234" y="4041"/>
                  <a:pt x="84063" y="5100"/>
                </a:cubicBezTo>
                <a:cubicBezTo>
                  <a:pt x="80289" y="10784"/>
                  <a:pt x="81525" y="5916"/>
                  <a:pt x="80590" y="2399"/>
                </a:cubicBezTo>
                <a:cubicBezTo>
                  <a:pt x="80590" y="2305"/>
                  <a:pt x="79554" y="1840"/>
                  <a:pt x="79755" y="1746"/>
                </a:cubicBezTo>
                <a:cubicBezTo>
                  <a:pt x="77650" y="1083"/>
                  <a:pt x="74544" y="756"/>
                  <a:pt x="71171" y="524"/>
                </a:cubicBezTo>
                <a:cubicBezTo>
                  <a:pt x="63156" y="0"/>
                  <a:pt x="61352" y="5298"/>
                  <a:pt x="61352" y="5298"/>
                </a:cubicBezTo>
                <a:cubicBezTo>
                  <a:pt x="61352" y="5298"/>
                  <a:pt x="59749" y="5392"/>
                  <a:pt x="59482" y="5427"/>
                </a:cubicBezTo>
                <a:cubicBezTo>
                  <a:pt x="59382" y="5427"/>
                  <a:pt x="59582" y="5322"/>
                  <a:pt x="59582" y="5298"/>
                </a:cubicBezTo>
                <a:cubicBezTo>
                  <a:pt x="40345" y="6184"/>
                  <a:pt x="7715" y="16071"/>
                  <a:pt x="7715" y="16071"/>
                </a:cubicBezTo>
                <a:lnTo>
                  <a:pt x="18669" y="37441"/>
                </a:lnTo>
                <a:lnTo>
                  <a:pt x="22811" y="43684"/>
                </a:lnTo>
                <a:cubicBezTo>
                  <a:pt x="16665" y="55609"/>
                  <a:pt x="0" y="91246"/>
                  <a:pt x="13192" y="104289"/>
                </a:cubicBezTo>
                <a:cubicBezTo>
                  <a:pt x="29123" y="120000"/>
                  <a:pt x="109613" y="120000"/>
                  <a:pt x="72207" y="43357"/>
                </a:cubicBezTo>
                <a:cubicBezTo>
                  <a:pt x="75780" y="42298"/>
                  <a:pt x="87570" y="38920"/>
                  <a:pt x="93682" y="37406"/>
                </a:cubicBezTo>
                <a:cubicBezTo>
                  <a:pt x="100662" y="35694"/>
                  <a:pt x="103033" y="26261"/>
                  <a:pt x="103100" y="25504"/>
                </a:cubicBezTo>
                <a:cubicBezTo>
                  <a:pt x="98792" y="25865"/>
                  <a:pt x="94350" y="25539"/>
                  <a:pt x="90008" y="24782"/>
                </a:cubicBezTo>
                <a:cubicBezTo>
                  <a:pt x="88305" y="24491"/>
                  <a:pt x="90208" y="24351"/>
                  <a:pt x="91444" y="24549"/>
                </a:cubicBezTo>
                <a:cubicBezTo>
                  <a:pt x="97255" y="25469"/>
                  <a:pt x="104703" y="25143"/>
                  <a:pt x="108778" y="23105"/>
                </a:cubicBezTo>
                <a:cubicBezTo>
                  <a:pt x="111984" y="21498"/>
                  <a:pt x="113487" y="19553"/>
                  <a:pt x="115090" y="17713"/>
                </a:cubicBezTo>
                <a:cubicBezTo>
                  <a:pt x="115090" y="17655"/>
                  <a:pt x="115290" y="17620"/>
                  <a:pt x="115357" y="17550"/>
                </a:cubicBezTo>
                <a:cubicBezTo>
                  <a:pt x="116326" y="16141"/>
                  <a:pt x="117060" y="14732"/>
                  <a:pt x="117628" y="13474"/>
                </a:cubicBezTo>
                <a:cubicBezTo>
                  <a:pt x="120000" y="9177"/>
                  <a:pt x="117829" y="7162"/>
                  <a:pt x="111984" y="6579"/>
                </a:cubicBezTo>
                <a:close/>
              </a:path>
            </a:pathLst>
          </a:custGeom>
          <a:solidFill>
            <a:srgbClr val="FDBA8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5306882" y="2042591"/>
            <a:ext cx="176408" cy="310055"/>
          </a:xfrm>
          <a:custGeom>
            <a:pathLst>
              <a:path extrusionOk="0" h="120000" w="120000">
                <a:moveTo>
                  <a:pt x="47567" y="64201"/>
                </a:moveTo>
                <a:cubicBezTo>
                  <a:pt x="47027" y="64047"/>
                  <a:pt x="46486" y="64047"/>
                  <a:pt x="45765" y="64047"/>
                </a:cubicBezTo>
                <a:cubicBezTo>
                  <a:pt x="81351" y="51494"/>
                  <a:pt x="96396" y="25721"/>
                  <a:pt x="92252" y="307"/>
                </a:cubicBezTo>
                <a:cubicBezTo>
                  <a:pt x="89279" y="153"/>
                  <a:pt x="90720" y="0"/>
                  <a:pt x="87477" y="307"/>
                </a:cubicBezTo>
                <a:cubicBezTo>
                  <a:pt x="87207" y="409"/>
                  <a:pt x="87207" y="717"/>
                  <a:pt x="87207" y="871"/>
                </a:cubicBezTo>
                <a:cubicBezTo>
                  <a:pt x="85135" y="31511"/>
                  <a:pt x="64594" y="62920"/>
                  <a:pt x="5045" y="70298"/>
                </a:cubicBezTo>
                <a:cubicBezTo>
                  <a:pt x="0" y="70862"/>
                  <a:pt x="2072" y="71989"/>
                  <a:pt x="8918" y="71426"/>
                </a:cubicBezTo>
                <a:cubicBezTo>
                  <a:pt x="20360" y="70555"/>
                  <a:pt x="30540" y="68659"/>
                  <a:pt x="39639" y="66097"/>
                </a:cubicBezTo>
                <a:cubicBezTo>
                  <a:pt x="39369" y="66507"/>
                  <a:pt x="39639" y="67070"/>
                  <a:pt x="40900" y="67378"/>
                </a:cubicBezTo>
                <a:cubicBezTo>
                  <a:pt x="74504" y="76345"/>
                  <a:pt x="114144" y="91972"/>
                  <a:pt x="112162" y="114824"/>
                </a:cubicBezTo>
                <a:cubicBezTo>
                  <a:pt x="111891" y="117438"/>
                  <a:pt x="116486" y="120000"/>
                  <a:pt x="116666" y="117694"/>
                </a:cubicBezTo>
                <a:cubicBezTo>
                  <a:pt x="120000" y="93970"/>
                  <a:pt x="82162" y="73321"/>
                  <a:pt x="47567" y="64201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5405144" y="2003147"/>
            <a:ext cx="127369" cy="259447"/>
          </a:xfrm>
          <a:custGeom>
            <a:pathLst>
              <a:path extrusionOk="0" h="120000" w="120000">
                <a:moveTo>
                  <a:pt x="103375" y="1529"/>
                </a:moveTo>
                <a:cubicBezTo>
                  <a:pt x="111125" y="19826"/>
                  <a:pt x="104125" y="45588"/>
                  <a:pt x="93500" y="63212"/>
                </a:cubicBezTo>
                <a:cubicBezTo>
                  <a:pt x="84375" y="78572"/>
                  <a:pt x="56750" y="107761"/>
                  <a:pt x="12750" y="98092"/>
                </a:cubicBezTo>
                <a:cubicBezTo>
                  <a:pt x="8125" y="97052"/>
                  <a:pt x="0" y="98092"/>
                  <a:pt x="6750" y="99989"/>
                </a:cubicBezTo>
                <a:cubicBezTo>
                  <a:pt x="76875" y="120000"/>
                  <a:pt x="117875" y="54706"/>
                  <a:pt x="120000" y="17623"/>
                </a:cubicBezTo>
                <a:cubicBezTo>
                  <a:pt x="115000" y="21050"/>
                  <a:pt x="112500" y="24171"/>
                  <a:pt x="112500" y="24171"/>
                </a:cubicBezTo>
                <a:cubicBezTo>
                  <a:pt x="118875" y="11749"/>
                  <a:pt x="114250" y="4467"/>
                  <a:pt x="103750" y="0"/>
                </a:cubicBezTo>
                <a:cubicBezTo>
                  <a:pt x="103375" y="489"/>
                  <a:pt x="103000" y="1040"/>
                  <a:pt x="103375" y="1529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5507559" y="2046743"/>
            <a:ext cx="107231" cy="204785"/>
          </a:xfrm>
          <a:custGeom>
            <a:pathLst>
              <a:path extrusionOk="0" h="120000" w="120000">
                <a:moveTo>
                  <a:pt x="11259" y="115661"/>
                </a:moveTo>
                <a:cubicBezTo>
                  <a:pt x="0" y="115429"/>
                  <a:pt x="4296" y="118915"/>
                  <a:pt x="13481" y="119147"/>
                </a:cubicBezTo>
                <a:cubicBezTo>
                  <a:pt x="69481" y="120000"/>
                  <a:pt x="103703" y="55313"/>
                  <a:pt x="120000" y="11155"/>
                </a:cubicBezTo>
                <a:cubicBezTo>
                  <a:pt x="111703" y="14641"/>
                  <a:pt x="106666" y="18825"/>
                  <a:pt x="106666" y="18825"/>
                </a:cubicBezTo>
                <a:cubicBezTo>
                  <a:pt x="106666" y="18825"/>
                  <a:pt x="110814" y="8289"/>
                  <a:pt x="107111" y="0"/>
                </a:cubicBezTo>
                <a:cubicBezTo>
                  <a:pt x="92888" y="40206"/>
                  <a:pt x="69037" y="116978"/>
                  <a:pt x="11259" y="115661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5549771" y="2183065"/>
            <a:ext cx="107231" cy="94154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9555" y="504"/>
                  <a:pt x="119259" y="1512"/>
                  <a:pt x="118814" y="2352"/>
                </a:cubicBezTo>
                <a:cubicBezTo>
                  <a:pt x="112148" y="29411"/>
                  <a:pt x="105333" y="56974"/>
                  <a:pt x="90814" y="80168"/>
                </a:cubicBezTo>
                <a:cubicBezTo>
                  <a:pt x="72740" y="109579"/>
                  <a:pt x="39703" y="114285"/>
                  <a:pt x="13777" y="101008"/>
                </a:cubicBezTo>
                <a:cubicBezTo>
                  <a:pt x="8444" y="98151"/>
                  <a:pt x="0" y="100168"/>
                  <a:pt x="7555" y="104369"/>
                </a:cubicBezTo>
                <a:cubicBezTo>
                  <a:pt x="26370" y="115294"/>
                  <a:pt x="46370" y="120000"/>
                  <a:pt x="65629" y="114789"/>
                </a:cubicBezTo>
                <a:lnTo>
                  <a:pt x="65629" y="113949"/>
                </a:lnTo>
                <a:cubicBezTo>
                  <a:pt x="93333" y="103361"/>
                  <a:pt x="109629" y="51764"/>
                  <a:pt x="120000" y="0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5365009" y="2038439"/>
            <a:ext cx="73361" cy="64338"/>
          </a:xfrm>
          <a:custGeom>
            <a:pathLst>
              <a:path extrusionOk="0" h="120000" w="120000">
                <a:moveTo>
                  <a:pt x="0" y="58278"/>
                </a:moveTo>
                <a:cubicBezTo>
                  <a:pt x="0" y="58278"/>
                  <a:pt x="18444" y="120000"/>
                  <a:pt x="54032" y="117295"/>
                </a:cubicBezTo>
                <a:cubicBezTo>
                  <a:pt x="89403" y="114590"/>
                  <a:pt x="120000" y="25573"/>
                  <a:pt x="107197" y="12540"/>
                </a:cubicBezTo>
                <a:cubicBezTo>
                  <a:pt x="94394" y="0"/>
                  <a:pt x="23218" y="43770"/>
                  <a:pt x="0" y="58278"/>
                </a:cubicBezTo>
                <a:close/>
              </a:path>
            </a:pathLst>
          </a:custGeom>
          <a:solidFill>
            <a:srgbClr val="E8C49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5345633" y="3068122"/>
            <a:ext cx="112069" cy="139139"/>
          </a:xfrm>
          <a:custGeom>
            <a:pathLst>
              <a:path extrusionOk="0" h="120000" w="120000">
                <a:moveTo>
                  <a:pt x="104028" y="5475"/>
                </a:moveTo>
                <a:cubicBezTo>
                  <a:pt x="65724" y="0"/>
                  <a:pt x="37031" y="16653"/>
                  <a:pt x="20636" y="43460"/>
                </a:cubicBezTo>
                <a:cubicBezTo>
                  <a:pt x="11448" y="58288"/>
                  <a:pt x="0" y="89429"/>
                  <a:pt x="21060" y="101406"/>
                </a:cubicBezTo>
                <a:cubicBezTo>
                  <a:pt x="53851" y="120000"/>
                  <a:pt x="108833" y="75627"/>
                  <a:pt x="79293" y="50532"/>
                </a:cubicBezTo>
                <a:cubicBezTo>
                  <a:pt x="72084" y="44372"/>
                  <a:pt x="46643" y="50874"/>
                  <a:pt x="51872" y="60456"/>
                </a:cubicBezTo>
                <a:cubicBezTo>
                  <a:pt x="56254" y="68555"/>
                  <a:pt x="58939" y="75627"/>
                  <a:pt x="52579" y="83041"/>
                </a:cubicBezTo>
                <a:cubicBezTo>
                  <a:pt x="50176" y="85893"/>
                  <a:pt x="49045" y="86577"/>
                  <a:pt x="45795" y="87832"/>
                </a:cubicBezTo>
                <a:lnTo>
                  <a:pt x="46643" y="87832"/>
                </a:lnTo>
                <a:lnTo>
                  <a:pt x="45371" y="87832"/>
                </a:lnTo>
                <a:cubicBezTo>
                  <a:pt x="45088" y="87832"/>
                  <a:pt x="45088" y="88174"/>
                  <a:pt x="44664" y="88174"/>
                </a:cubicBezTo>
                <a:cubicBezTo>
                  <a:pt x="45088" y="88174"/>
                  <a:pt x="45088" y="87832"/>
                  <a:pt x="45371" y="87832"/>
                </a:cubicBezTo>
                <a:cubicBezTo>
                  <a:pt x="45088" y="87832"/>
                  <a:pt x="44664" y="87490"/>
                  <a:pt x="43816" y="87262"/>
                </a:cubicBezTo>
                <a:cubicBezTo>
                  <a:pt x="34204" y="82699"/>
                  <a:pt x="40565" y="61825"/>
                  <a:pt x="42968" y="54752"/>
                </a:cubicBezTo>
                <a:cubicBezTo>
                  <a:pt x="46219" y="45057"/>
                  <a:pt x="53003" y="35703"/>
                  <a:pt x="60918" y="27946"/>
                </a:cubicBezTo>
                <a:cubicBezTo>
                  <a:pt x="68975" y="20304"/>
                  <a:pt x="79717" y="19619"/>
                  <a:pt x="91731" y="20532"/>
                </a:cubicBezTo>
                <a:cubicBezTo>
                  <a:pt x="102473" y="21901"/>
                  <a:pt x="120000" y="7642"/>
                  <a:pt x="104028" y="5475"/>
                </a:cubicBez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5388536" y="3169844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7AD7A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5388536" y="3169844"/>
            <a:ext cx="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7AD7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4466112" y="2675763"/>
            <a:ext cx="40800" cy="1222699"/>
          </a:xfrm>
          <a:prstGeom prst="rect">
            <a:avLst/>
          </a:prstGeom>
          <a:solidFill>
            <a:srgbClr val="2698CE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5099976" y="1072419"/>
            <a:ext cx="633188" cy="684319"/>
          </a:xfrm>
          <a:custGeom>
            <a:pathLst>
              <a:path extrusionOk="0" h="120000" w="120000">
                <a:moveTo>
                  <a:pt x="120000" y="55580"/>
                </a:moveTo>
                <a:cubicBezTo>
                  <a:pt x="120000" y="24867"/>
                  <a:pt x="93130" y="0"/>
                  <a:pt x="60000" y="0"/>
                </a:cubicBezTo>
                <a:cubicBezTo>
                  <a:pt x="26844" y="0"/>
                  <a:pt x="0" y="24867"/>
                  <a:pt x="0" y="55580"/>
                </a:cubicBezTo>
                <a:cubicBezTo>
                  <a:pt x="0" y="61473"/>
                  <a:pt x="976" y="67179"/>
                  <a:pt x="2804" y="72538"/>
                </a:cubicBezTo>
                <a:cubicBezTo>
                  <a:pt x="12295" y="102323"/>
                  <a:pt x="8814" y="120000"/>
                  <a:pt x="8814" y="120000"/>
                </a:cubicBezTo>
                <a:cubicBezTo>
                  <a:pt x="41894" y="118097"/>
                  <a:pt x="65083" y="114896"/>
                  <a:pt x="82387" y="107102"/>
                </a:cubicBezTo>
                <a:cubicBezTo>
                  <a:pt x="104524" y="98913"/>
                  <a:pt x="120000" y="78963"/>
                  <a:pt x="120000" y="5558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5277126" y="1625320"/>
            <a:ext cx="87223" cy="42892"/>
          </a:xfrm>
          <a:custGeom>
            <a:pathLst>
              <a:path extrusionOk="0" h="120000" w="120000">
                <a:moveTo>
                  <a:pt x="117435" y="94074"/>
                </a:moveTo>
                <a:cubicBezTo>
                  <a:pt x="114870" y="110740"/>
                  <a:pt x="105526" y="120000"/>
                  <a:pt x="96732" y="114814"/>
                </a:cubicBezTo>
                <a:lnTo>
                  <a:pt x="13923" y="65555"/>
                </a:lnTo>
                <a:cubicBezTo>
                  <a:pt x="5129" y="60370"/>
                  <a:pt x="0" y="42592"/>
                  <a:pt x="2015" y="25925"/>
                </a:cubicBezTo>
                <a:lnTo>
                  <a:pt x="2015" y="25925"/>
                </a:lnTo>
                <a:cubicBezTo>
                  <a:pt x="4580" y="9259"/>
                  <a:pt x="13923" y="0"/>
                  <a:pt x="22717" y="5185"/>
                </a:cubicBezTo>
                <a:lnTo>
                  <a:pt x="105526" y="54074"/>
                </a:lnTo>
                <a:cubicBezTo>
                  <a:pt x="114320" y="58518"/>
                  <a:pt x="120000" y="77407"/>
                  <a:pt x="117435" y="94074"/>
                </a:cubicBezTo>
                <a:lnTo>
                  <a:pt x="117435" y="940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263978" y="1609404"/>
            <a:ext cx="123839" cy="49823"/>
          </a:xfrm>
          <a:custGeom>
            <a:pathLst>
              <a:path extrusionOk="0" h="120000" w="120000">
                <a:moveTo>
                  <a:pt x="11330" y="55851"/>
                </a:moveTo>
                <a:lnTo>
                  <a:pt x="98497" y="120000"/>
                </a:lnTo>
                <a:cubicBezTo>
                  <a:pt x="99914" y="118085"/>
                  <a:pt x="102875" y="114574"/>
                  <a:pt x="107639" y="107234"/>
                </a:cubicBezTo>
                <a:cubicBezTo>
                  <a:pt x="114077" y="98297"/>
                  <a:pt x="117811" y="92872"/>
                  <a:pt x="120000" y="87446"/>
                </a:cubicBezTo>
                <a:lnTo>
                  <a:pt x="0" y="0"/>
                </a:lnTo>
                <a:cubicBezTo>
                  <a:pt x="0" y="1914"/>
                  <a:pt x="0" y="2872"/>
                  <a:pt x="386" y="4468"/>
                </a:cubicBezTo>
                <a:cubicBezTo>
                  <a:pt x="1416" y="9255"/>
                  <a:pt x="9527" y="45957"/>
                  <a:pt x="11330" y="55851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5275742" y="1548509"/>
            <a:ext cx="133516" cy="49823"/>
          </a:xfrm>
          <a:custGeom>
            <a:pathLst>
              <a:path extrusionOk="0" h="120000" w="120000">
                <a:moveTo>
                  <a:pt x="119052" y="106771"/>
                </a:moveTo>
                <a:cubicBezTo>
                  <a:pt x="117986" y="114960"/>
                  <a:pt x="115024" y="120000"/>
                  <a:pt x="112300" y="117480"/>
                </a:cubicBezTo>
                <a:lnTo>
                  <a:pt x="4383" y="32125"/>
                </a:lnTo>
                <a:cubicBezTo>
                  <a:pt x="1658" y="30236"/>
                  <a:pt x="0" y="21417"/>
                  <a:pt x="947" y="13543"/>
                </a:cubicBezTo>
                <a:lnTo>
                  <a:pt x="947" y="13543"/>
                </a:lnTo>
                <a:cubicBezTo>
                  <a:pt x="2013" y="5354"/>
                  <a:pt x="4975" y="0"/>
                  <a:pt x="7699" y="2834"/>
                </a:cubicBezTo>
                <a:lnTo>
                  <a:pt x="115616" y="88188"/>
                </a:lnTo>
                <a:cubicBezTo>
                  <a:pt x="118696" y="90078"/>
                  <a:pt x="120000" y="97952"/>
                  <a:pt x="119052" y="106771"/>
                </a:cubicBezTo>
                <a:lnTo>
                  <a:pt x="119052" y="10677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5270206" y="1566501"/>
            <a:ext cx="134300" cy="50477"/>
          </a:xfrm>
          <a:custGeom>
            <a:pathLst>
              <a:path extrusionOk="0" h="120000" w="120000">
                <a:moveTo>
                  <a:pt x="118934" y="106456"/>
                </a:moveTo>
                <a:cubicBezTo>
                  <a:pt x="117988" y="114645"/>
                  <a:pt x="114911" y="120000"/>
                  <a:pt x="112307" y="117165"/>
                </a:cubicBezTo>
                <a:lnTo>
                  <a:pt x="4378" y="31811"/>
                </a:lnTo>
                <a:cubicBezTo>
                  <a:pt x="1656" y="30236"/>
                  <a:pt x="0" y="21102"/>
                  <a:pt x="1065" y="13228"/>
                </a:cubicBezTo>
                <a:lnTo>
                  <a:pt x="1065" y="13228"/>
                </a:lnTo>
                <a:cubicBezTo>
                  <a:pt x="2011" y="5354"/>
                  <a:pt x="5088" y="0"/>
                  <a:pt x="7692" y="2519"/>
                </a:cubicBezTo>
                <a:lnTo>
                  <a:pt x="115621" y="87874"/>
                </a:lnTo>
                <a:cubicBezTo>
                  <a:pt x="118224" y="89763"/>
                  <a:pt x="120000" y="98582"/>
                  <a:pt x="118934" y="106456"/>
                </a:cubicBezTo>
                <a:lnTo>
                  <a:pt x="118934" y="106456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5264670" y="1585184"/>
            <a:ext cx="134300" cy="50477"/>
          </a:xfrm>
          <a:custGeom>
            <a:pathLst>
              <a:path extrusionOk="0" h="120000" w="120000">
                <a:moveTo>
                  <a:pt x="119052" y="106771"/>
                </a:moveTo>
                <a:cubicBezTo>
                  <a:pt x="117986" y="114645"/>
                  <a:pt x="115024" y="120000"/>
                  <a:pt x="112300" y="117165"/>
                </a:cubicBezTo>
                <a:lnTo>
                  <a:pt x="4383" y="31811"/>
                </a:lnTo>
                <a:cubicBezTo>
                  <a:pt x="1658" y="30236"/>
                  <a:pt x="0" y="21417"/>
                  <a:pt x="947" y="13228"/>
                </a:cubicBezTo>
                <a:lnTo>
                  <a:pt x="947" y="13228"/>
                </a:lnTo>
                <a:cubicBezTo>
                  <a:pt x="2013" y="5354"/>
                  <a:pt x="4975" y="0"/>
                  <a:pt x="7699" y="2519"/>
                </a:cubicBezTo>
                <a:lnTo>
                  <a:pt x="115735" y="87874"/>
                </a:lnTo>
                <a:cubicBezTo>
                  <a:pt x="118341" y="89763"/>
                  <a:pt x="120000" y="98582"/>
                  <a:pt x="119052" y="106771"/>
                </a:cubicBezTo>
                <a:lnTo>
                  <a:pt x="119052" y="10677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5260518" y="1601792"/>
            <a:ext cx="132862" cy="45638"/>
          </a:xfrm>
          <a:custGeom>
            <a:pathLst>
              <a:path extrusionOk="0" h="120000" w="120000">
                <a:moveTo>
                  <a:pt x="119281" y="111279"/>
                </a:moveTo>
                <a:cubicBezTo>
                  <a:pt x="118682" y="117209"/>
                  <a:pt x="115928" y="120000"/>
                  <a:pt x="113173" y="117209"/>
                </a:cubicBezTo>
                <a:lnTo>
                  <a:pt x="4670" y="23720"/>
                </a:lnTo>
                <a:cubicBezTo>
                  <a:pt x="2035" y="21627"/>
                  <a:pt x="0" y="14651"/>
                  <a:pt x="718" y="8720"/>
                </a:cubicBezTo>
                <a:lnTo>
                  <a:pt x="718" y="8720"/>
                </a:lnTo>
                <a:cubicBezTo>
                  <a:pt x="1317" y="3139"/>
                  <a:pt x="4071" y="0"/>
                  <a:pt x="6706" y="3139"/>
                </a:cubicBezTo>
                <a:lnTo>
                  <a:pt x="115209" y="96627"/>
                </a:lnTo>
                <a:cubicBezTo>
                  <a:pt x="118323" y="99418"/>
                  <a:pt x="120000" y="105348"/>
                  <a:pt x="119281" y="111279"/>
                </a:cubicBezTo>
                <a:lnTo>
                  <a:pt x="119281" y="111279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5280586" y="1529825"/>
            <a:ext cx="135608" cy="50477"/>
          </a:xfrm>
          <a:custGeom>
            <a:pathLst>
              <a:path extrusionOk="0" h="120000" w="120000">
                <a:moveTo>
                  <a:pt x="118948" y="106875"/>
                </a:moveTo>
                <a:cubicBezTo>
                  <a:pt x="118013" y="114687"/>
                  <a:pt x="115092" y="120000"/>
                  <a:pt x="112405" y="117500"/>
                </a:cubicBezTo>
                <a:lnTo>
                  <a:pt x="4206" y="31875"/>
                </a:lnTo>
                <a:cubicBezTo>
                  <a:pt x="1635" y="30000"/>
                  <a:pt x="0" y="21250"/>
                  <a:pt x="934" y="13437"/>
                </a:cubicBezTo>
                <a:lnTo>
                  <a:pt x="934" y="13437"/>
                </a:lnTo>
                <a:cubicBezTo>
                  <a:pt x="1869" y="5312"/>
                  <a:pt x="4907" y="0"/>
                  <a:pt x="7478" y="2812"/>
                </a:cubicBezTo>
                <a:lnTo>
                  <a:pt x="115676" y="88437"/>
                </a:lnTo>
                <a:cubicBezTo>
                  <a:pt x="118364" y="90000"/>
                  <a:pt x="120000" y="98750"/>
                  <a:pt x="118948" y="106875"/>
                </a:cubicBezTo>
                <a:lnTo>
                  <a:pt x="118948" y="106875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5284738" y="1158918"/>
            <a:ext cx="278147" cy="366025"/>
          </a:xfrm>
          <a:custGeom>
            <a:pathLst>
              <a:path extrusionOk="0" h="120000" w="120000">
                <a:moveTo>
                  <a:pt x="76348" y="3684"/>
                </a:moveTo>
                <a:lnTo>
                  <a:pt x="72182" y="2687"/>
                </a:lnTo>
                <a:cubicBezTo>
                  <a:pt x="57974" y="0"/>
                  <a:pt x="44450" y="1213"/>
                  <a:pt x="31269" y="6849"/>
                </a:cubicBezTo>
                <a:cubicBezTo>
                  <a:pt x="25962" y="9060"/>
                  <a:pt x="20313" y="11618"/>
                  <a:pt x="15634" y="15780"/>
                </a:cubicBezTo>
                <a:cubicBezTo>
                  <a:pt x="10499" y="20289"/>
                  <a:pt x="6790" y="25187"/>
                  <a:pt x="4222" y="31083"/>
                </a:cubicBezTo>
                <a:lnTo>
                  <a:pt x="3081" y="33988"/>
                </a:lnTo>
                <a:cubicBezTo>
                  <a:pt x="684" y="41835"/>
                  <a:pt x="0" y="48208"/>
                  <a:pt x="1141" y="53843"/>
                </a:cubicBezTo>
                <a:cubicBezTo>
                  <a:pt x="2282" y="59436"/>
                  <a:pt x="3880" y="64942"/>
                  <a:pt x="5477" y="70231"/>
                </a:cubicBezTo>
                <a:lnTo>
                  <a:pt x="6162" y="72442"/>
                </a:lnTo>
                <a:cubicBezTo>
                  <a:pt x="6447" y="73656"/>
                  <a:pt x="6961" y="74869"/>
                  <a:pt x="7246" y="76083"/>
                </a:cubicBezTo>
                <a:cubicBezTo>
                  <a:pt x="8901" y="81112"/>
                  <a:pt x="10841" y="86748"/>
                  <a:pt x="10499" y="92861"/>
                </a:cubicBezTo>
                <a:cubicBezTo>
                  <a:pt x="10328" y="95419"/>
                  <a:pt x="9700" y="98106"/>
                  <a:pt x="9186" y="100708"/>
                </a:cubicBezTo>
                <a:cubicBezTo>
                  <a:pt x="8901" y="102052"/>
                  <a:pt x="8559" y="103265"/>
                  <a:pt x="8388" y="104609"/>
                </a:cubicBezTo>
                <a:cubicBezTo>
                  <a:pt x="8102" y="106213"/>
                  <a:pt x="9015" y="108034"/>
                  <a:pt x="10328" y="109725"/>
                </a:cubicBezTo>
                <a:cubicBezTo>
                  <a:pt x="15805" y="110852"/>
                  <a:pt x="21740" y="112066"/>
                  <a:pt x="28701" y="113670"/>
                </a:cubicBezTo>
                <a:cubicBezTo>
                  <a:pt x="33209" y="114624"/>
                  <a:pt x="37888" y="115751"/>
                  <a:pt x="42396" y="116835"/>
                </a:cubicBezTo>
                <a:cubicBezTo>
                  <a:pt x="46904" y="117962"/>
                  <a:pt x="51583" y="118916"/>
                  <a:pt x="56091" y="120000"/>
                </a:cubicBezTo>
                <a:cubicBezTo>
                  <a:pt x="58487" y="118569"/>
                  <a:pt x="60427" y="115361"/>
                  <a:pt x="62368" y="112326"/>
                </a:cubicBezTo>
                <a:cubicBezTo>
                  <a:pt x="63794" y="109855"/>
                  <a:pt x="65392" y="107427"/>
                  <a:pt x="67332" y="105216"/>
                </a:cubicBezTo>
                <a:cubicBezTo>
                  <a:pt x="71669" y="100578"/>
                  <a:pt x="76975" y="96416"/>
                  <a:pt x="81825" y="92861"/>
                </a:cubicBezTo>
                <a:cubicBezTo>
                  <a:pt x="82967" y="91994"/>
                  <a:pt x="84108" y="91040"/>
                  <a:pt x="85192" y="90173"/>
                </a:cubicBezTo>
                <a:lnTo>
                  <a:pt x="89871" y="86618"/>
                </a:lnTo>
                <a:cubicBezTo>
                  <a:pt x="100199" y="78771"/>
                  <a:pt x="109843" y="71445"/>
                  <a:pt x="115663" y="58959"/>
                </a:cubicBezTo>
                <a:lnTo>
                  <a:pt x="115948" y="57875"/>
                </a:lnTo>
                <a:cubicBezTo>
                  <a:pt x="120000" y="46127"/>
                  <a:pt x="118402" y="35245"/>
                  <a:pt x="110984" y="24841"/>
                </a:cubicBezTo>
                <a:cubicBezTo>
                  <a:pt x="104079" y="15043"/>
                  <a:pt x="92439" y="7933"/>
                  <a:pt x="76348" y="3684"/>
                </a:cubicBezTo>
                <a:close/>
              </a:path>
            </a:pathLst>
          </a:custGeom>
          <a:solidFill>
            <a:srgbClr val="F18D87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284738" y="1158918"/>
            <a:ext cx="278147" cy="366025"/>
          </a:xfrm>
          <a:custGeom>
            <a:pathLst>
              <a:path extrusionOk="0" h="120000" w="120000">
                <a:moveTo>
                  <a:pt x="110984" y="24710"/>
                </a:moveTo>
                <a:cubicBezTo>
                  <a:pt x="104079" y="15043"/>
                  <a:pt x="92439" y="8063"/>
                  <a:pt x="76348" y="3684"/>
                </a:cubicBezTo>
                <a:lnTo>
                  <a:pt x="72182" y="2687"/>
                </a:lnTo>
                <a:cubicBezTo>
                  <a:pt x="57974" y="0"/>
                  <a:pt x="44621" y="1213"/>
                  <a:pt x="31269" y="6849"/>
                </a:cubicBezTo>
                <a:cubicBezTo>
                  <a:pt x="25962" y="9060"/>
                  <a:pt x="20313" y="11618"/>
                  <a:pt x="15634" y="15780"/>
                </a:cubicBezTo>
                <a:cubicBezTo>
                  <a:pt x="10499" y="20289"/>
                  <a:pt x="6790" y="25187"/>
                  <a:pt x="4222" y="31083"/>
                </a:cubicBezTo>
                <a:lnTo>
                  <a:pt x="3081" y="33988"/>
                </a:lnTo>
                <a:cubicBezTo>
                  <a:pt x="684" y="41835"/>
                  <a:pt x="0" y="48208"/>
                  <a:pt x="1141" y="53843"/>
                </a:cubicBezTo>
                <a:cubicBezTo>
                  <a:pt x="2282" y="59436"/>
                  <a:pt x="3880" y="64942"/>
                  <a:pt x="5477" y="70231"/>
                </a:cubicBezTo>
                <a:lnTo>
                  <a:pt x="6162" y="72442"/>
                </a:lnTo>
                <a:cubicBezTo>
                  <a:pt x="6447" y="73656"/>
                  <a:pt x="6961" y="74869"/>
                  <a:pt x="7246" y="76083"/>
                </a:cubicBezTo>
                <a:cubicBezTo>
                  <a:pt x="8901" y="81112"/>
                  <a:pt x="10841" y="86748"/>
                  <a:pt x="10499" y="92861"/>
                </a:cubicBezTo>
                <a:cubicBezTo>
                  <a:pt x="10328" y="95419"/>
                  <a:pt x="9700" y="98106"/>
                  <a:pt x="9186" y="100708"/>
                </a:cubicBezTo>
                <a:cubicBezTo>
                  <a:pt x="8901" y="102052"/>
                  <a:pt x="8559" y="103265"/>
                  <a:pt x="8388" y="104609"/>
                </a:cubicBezTo>
                <a:cubicBezTo>
                  <a:pt x="8102" y="106213"/>
                  <a:pt x="9015" y="108034"/>
                  <a:pt x="10328" y="109725"/>
                </a:cubicBezTo>
                <a:cubicBezTo>
                  <a:pt x="15805" y="110852"/>
                  <a:pt x="21740" y="112066"/>
                  <a:pt x="28701" y="113670"/>
                </a:cubicBezTo>
                <a:cubicBezTo>
                  <a:pt x="33209" y="114624"/>
                  <a:pt x="37888" y="115751"/>
                  <a:pt x="42396" y="116835"/>
                </a:cubicBezTo>
                <a:cubicBezTo>
                  <a:pt x="46904" y="117962"/>
                  <a:pt x="51583" y="118916"/>
                  <a:pt x="56091" y="120000"/>
                </a:cubicBezTo>
                <a:cubicBezTo>
                  <a:pt x="58487" y="118569"/>
                  <a:pt x="60427" y="115361"/>
                  <a:pt x="62368" y="112326"/>
                </a:cubicBezTo>
                <a:cubicBezTo>
                  <a:pt x="63794" y="109855"/>
                  <a:pt x="65392" y="107427"/>
                  <a:pt x="67332" y="105216"/>
                </a:cubicBezTo>
                <a:cubicBezTo>
                  <a:pt x="71669" y="100578"/>
                  <a:pt x="76975" y="96416"/>
                  <a:pt x="81825" y="92861"/>
                </a:cubicBezTo>
                <a:cubicBezTo>
                  <a:pt x="82967" y="91994"/>
                  <a:pt x="84108" y="91040"/>
                  <a:pt x="85192" y="90173"/>
                </a:cubicBezTo>
                <a:lnTo>
                  <a:pt x="89871" y="86618"/>
                </a:lnTo>
                <a:cubicBezTo>
                  <a:pt x="100199" y="78771"/>
                  <a:pt x="109843" y="71445"/>
                  <a:pt x="115663" y="58959"/>
                </a:cubicBezTo>
                <a:lnTo>
                  <a:pt x="116119" y="57875"/>
                </a:lnTo>
                <a:cubicBezTo>
                  <a:pt x="120000" y="45997"/>
                  <a:pt x="118402" y="35115"/>
                  <a:pt x="110984" y="24710"/>
                </a:cubicBezTo>
                <a:close/>
              </a:path>
            </a:pathLst>
          </a:custGeom>
          <a:solidFill>
            <a:srgbClr val="E83E33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5284738" y="1158226"/>
            <a:ext cx="278147" cy="366025"/>
          </a:xfrm>
          <a:custGeom>
            <a:pathLst>
              <a:path extrusionOk="0" h="120000" w="120000">
                <a:moveTo>
                  <a:pt x="89871" y="86587"/>
                </a:moveTo>
                <a:lnTo>
                  <a:pt x="85192" y="90140"/>
                </a:lnTo>
                <a:cubicBezTo>
                  <a:pt x="84108" y="91007"/>
                  <a:pt x="82967" y="91874"/>
                  <a:pt x="81825" y="92827"/>
                </a:cubicBezTo>
                <a:cubicBezTo>
                  <a:pt x="77146" y="96511"/>
                  <a:pt x="71669" y="100541"/>
                  <a:pt x="67332" y="105178"/>
                </a:cubicBezTo>
                <a:cubicBezTo>
                  <a:pt x="65392" y="107388"/>
                  <a:pt x="63794" y="109859"/>
                  <a:pt x="62368" y="112286"/>
                </a:cubicBezTo>
                <a:cubicBezTo>
                  <a:pt x="60427" y="115449"/>
                  <a:pt x="58487" y="118656"/>
                  <a:pt x="56091" y="120000"/>
                </a:cubicBezTo>
                <a:cubicBezTo>
                  <a:pt x="51412" y="118873"/>
                  <a:pt x="46904" y="117919"/>
                  <a:pt x="42396" y="116793"/>
                </a:cubicBezTo>
                <a:cubicBezTo>
                  <a:pt x="37717" y="115709"/>
                  <a:pt x="33209" y="114712"/>
                  <a:pt x="28701" y="113629"/>
                </a:cubicBezTo>
                <a:cubicBezTo>
                  <a:pt x="21740" y="112026"/>
                  <a:pt x="15805" y="110812"/>
                  <a:pt x="10328" y="109729"/>
                </a:cubicBezTo>
                <a:cubicBezTo>
                  <a:pt x="9015" y="107995"/>
                  <a:pt x="8216" y="106175"/>
                  <a:pt x="8388" y="104572"/>
                </a:cubicBezTo>
                <a:cubicBezTo>
                  <a:pt x="8559" y="103358"/>
                  <a:pt x="8901" y="102015"/>
                  <a:pt x="9186" y="100671"/>
                </a:cubicBezTo>
                <a:cubicBezTo>
                  <a:pt x="9871" y="98114"/>
                  <a:pt x="10328" y="95427"/>
                  <a:pt x="10499" y="92827"/>
                </a:cubicBezTo>
                <a:cubicBezTo>
                  <a:pt x="10841" y="86717"/>
                  <a:pt x="8901" y="81083"/>
                  <a:pt x="7246" y="76099"/>
                </a:cubicBezTo>
                <a:cubicBezTo>
                  <a:pt x="6961" y="74842"/>
                  <a:pt x="6447" y="73629"/>
                  <a:pt x="6162" y="72416"/>
                </a:cubicBezTo>
                <a:lnTo>
                  <a:pt x="5477" y="70205"/>
                </a:lnTo>
                <a:cubicBezTo>
                  <a:pt x="3880" y="64962"/>
                  <a:pt x="2282" y="59458"/>
                  <a:pt x="1141" y="53824"/>
                </a:cubicBezTo>
                <a:cubicBezTo>
                  <a:pt x="0" y="48190"/>
                  <a:pt x="684" y="41820"/>
                  <a:pt x="3081" y="34019"/>
                </a:cubicBezTo>
                <a:lnTo>
                  <a:pt x="4222" y="31072"/>
                </a:lnTo>
                <a:cubicBezTo>
                  <a:pt x="6790" y="25308"/>
                  <a:pt x="10499" y="20325"/>
                  <a:pt x="15634" y="15774"/>
                </a:cubicBezTo>
                <a:cubicBezTo>
                  <a:pt x="20313" y="11744"/>
                  <a:pt x="25962" y="9057"/>
                  <a:pt x="31269" y="6847"/>
                </a:cubicBezTo>
                <a:cubicBezTo>
                  <a:pt x="44621" y="1343"/>
                  <a:pt x="57974" y="0"/>
                  <a:pt x="72182" y="2686"/>
                </a:cubicBezTo>
                <a:lnTo>
                  <a:pt x="76348" y="3683"/>
                </a:lnTo>
                <a:cubicBezTo>
                  <a:pt x="92439" y="7973"/>
                  <a:pt x="104194" y="15037"/>
                  <a:pt x="110984" y="24702"/>
                </a:cubicBezTo>
                <a:cubicBezTo>
                  <a:pt x="118402" y="35102"/>
                  <a:pt x="120000" y="45980"/>
                  <a:pt x="115948" y="57724"/>
                </a:cubicBezTo>
                <a:lnTo>
                  <a:pt x="115492" y="58851"/>
                </a:lnTo>
                <a:cubicBezTo>
                  <a:pt x="109843" y="71419"/>
                  <a:pt x="100199" y="78786"/>
                  <a:pt x="89871" y="86587"/>
                </a:cubicBez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891437" y="3805100"/>
            <a:ext cx="76863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Electronically store ‘em!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/>
        </p:nvSpPr>
        <p:spPr>
          <a:xfrm>
            <a:off x="3699500" y="2125675"/>
            <a:ext cx="21201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USERS SELECT A CATEGORY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431900" y="362600"/>
            <a:ext cx="84738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2CACE9"/>
                </a:solidFill>
                <a:latin typeface="Montserrat"/>
                <a:ea typeface="Montserrat"/>
                <a:cs typeface="Montserrat"/>
                <a:sym typeface="Montserrat"/>
              </a:rPr>
              <a:t>Here’s how the app works! 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87725" y="2115775"/>
            <a:ext cx="2565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TARGETS BUSY PEOPLE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34225" y="2844175"/>
            <a:ext cx="23634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Users can easily </a:t>
            </a: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log in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, use </a:t>
            </a: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guest login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, or </a:t>
            </a: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register</a:t>
            </a:r>
          </a:p>
        </p:txBody>
      </p:sp>
      <p:sp>
        <p:nvSpPr>
          <p:cNvPr id="208" name="Shape 208"/>
          <p:cNvSpPr/>
          <p:nvPr/>
        </p:nvSpPr>
        <p:spPr>
          <a:xfrm>
            <a:off x="1437525" y="1508375"/>
            <a:ext cx="313500" cy="3135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3561412" y="2911500"/>
            <a:ext cx="2265600" cy="21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Various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categories include food, clothing, travel, and electronics</a:t>
            </a:r>
          </a:p>
        </p:txBody>
      </p:sp>
      <p:sp>
        <p:nvSpPr>
          <p:cNvPr id="210" name="Shape 210"/>
          <p:cNvSpPr/>
          <p:nvPr/>
        </p:nvSpPr>
        <p:spPr>
          <a:xfrm>
            <a:off x="4519950" y="1508400"/>
            <a:ext cx="313500" cy="3135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4547597" y="1470950"/>
            <a:ext cx="162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sp>
        <p:nvSpPr>
          <p:cNvPr id="212" name="Shape 212"/>
          <p:cNvSpPr/>
          <p:nvPr/>
        </p:nvSpPr>
        <p:spPr>
          <a:xfrm>
            <a:off x="7333625" y="1517610"/>
            <a:ext cx="313500" cy="3135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7344993" y="1470950"/>
            <a:ext cx="162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296525" y="2115775"/>
            <a:ext cx="2776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STORES COUPONS IN USER FRIENDLY APP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6700775" y="2938350"/>
            <a:ext cx="2120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Can organize by </a:t>
            </a: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category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store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, or </a:t>
            </a: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price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cxnSp>
        <p:nvCxnSpPr>
          <p:cNvPr id="216" name="Shape 216"/>
          <p:cNvCxnSpPr/>
          <p:nvPr/>
        </p:nvCxnSpPr>
        <p:spPr>
          <a:xfrm>
            <a:off x="3087950" y="2115775"/>
            <a:ext cx="0" cy="1428900"/>
          </a:xfrm>
          <a:prstGeom prst="straightConnector1">
            <a:avLst/>
          </a:prstGeom>
          <a:noFill/>
          <a:ln cap="flat" cmpd="sng" w="28575">
            <a:solidFill>
              <a:srgbClr val="DBF7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7" name="Shape 217"/>
          <p:cNvCxnSpPr/>
          <p:nvPr/>
        </p:nvCxnSpPr>
        <p:spPr>
          <a:xfrm>
            <a:off x="6143925" y="2115775"/>
            <a:ext cx="0" cy="1428900"/>
          </a:xfrm>
          <a:prstGeom prst="straightConnector1">
            <a:avLst/>
          </a:prstGeom>
          <a:noFill/>
          <a:ln cap="flat" cmpd="sng" w="28575">
            <a:solidFill>
              <a:srgbClr val="DBF7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8" name="Shape 218"/>
          <p:cNvSpPr txBox="1"/>
          <p:nvPr/>
        </p:nvSpPr>
        <p:spPr>
          <a:xfrm>
            <a:off x="1458421" y="1470950"/>
            <a:ext cx="162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583450" y="218925"/>
            <a:ext cx="82779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5000">
                <a:solidFill>
                  <a:srgbClr val="2CACE9"/>
                </a:solidFill>
                <a:latin typeface="Montserrat"/>
                <a:ea typeface="Montserrat"/>
                <a:cs typeface="Montserrat"/>
                <a:sym typeface="Montserrat"/>
              </a:rPr>
              <a:t>Future Enhancements</a:t>
            </a:r>
          </a:p>
        </p:txBody>
      </p:sp>
      <p:grpSp>
        <p:nvGrpSpPr>
          <p:cNvPr id="224" name="Shape 224"/>
          <p:cNvGrpSpPr/>
          <p:nvPr/>
        </p:nvGrpSpPr>
        <p:grpSpPr>
          <a:xfrm>
            <a:off x="3419426" y="1049259"/>
            <a:ext cx="2305147" cy="334108"/>
            <a:chOff x="3419419" y="1201659"/>
            <a:chExt cx="2305147" cy="334108"/>
          </a:xfrm>
        </p:grpSpPr>
        <p:grpSp>
          <p:nvGrpSpPr>
            <p:cNvPr id="225" name="Shape 225"/>
            <p:cNvGrpSpPr/>
            <p:nvPr/>
          </p:nvGrpSpPr>
          <p:grpSpPr>
            <a:xfrm>
              <a:off x="3419419" y="1338600"/>
              <a:ext cx="609522" cy="60225"/>
              <a:chOff x="1318125" y="1398800"/>
              <a:chExt cx="1050900" cy="60225"/>
            </a:xfrm>
          </p:grpSpPr>
          <p:cxnSp>
            <p:nvCxnSpPr>
              <p:cNvPr id="226" name="Shape 226"/>
              <p:cNvCxnSpPr/>
              <p:nvPr/>
            </p:nvCxnSpPr>
            <p:spPr>
              <a:xfrm>
                <a:off x="1318125" y="1398800"/>
                <a:ext cx="1050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227" name="Shape 227"/>
              <p:cNvCxnSpPr/>
              <p:nvPr/>
            </p:nvCxnSpPr>
            <p:spPr>
              <a:xfrm>
                <a:off x="1318125" y="1459025"/>
                <a:ext cx="1050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grpSp>
          <p:nvGrpSpPr>
            <p:cNvPr id="228" name="Shape 228"/>
            <p:cNvGrpSpPr/>
            <p:nvPr/>
          </p:nvGrpSpPr>
          <p:grpSpPr>
            <a:xfrm>
              <a:off x="4151737" y="1201659"/>
              <a:ext cx="840511" cy="334108"/>
              <a:chOff x="3900608" y="1098992"/>
              <a:chExt cx="1356758" cy="539407"/>
            </a:xfrm>
          </p:grpSpPr>
          <p:sp>
            <p:nvSpPr>
              <p:cNvPr id="229" name="Shape 229"/>
              <p:cNvSpPr/>
              <p:nvPr/>
            </p:nvSpPr>
            <p:spPr>
              <a:xfrm>
                <a:off x="4297888" y="1098992"/>
                <a:ext cx="562200" cy="5394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93C47D"/>
              </a:solidFill>
              <a:ln cap="flat" cmpd="sng" w="952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3900608" y="1258299"/>
                <a:ext cx="396300" cy="3801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93C47D"/>
              </a:solidFill>
              <a:ln cap="flat" cmpd="sng" w="952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>
                <a:off x="4861067" y="1258299"/>
                <a:ext cx="396300" cy="3801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93C47D"/>
              </a:solidFill>
              <a:ln cap="flat" cmpd="sng" w="952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Shape 232"/>
            <p:cNvGrpSpPr/>
            <p:nvPr/>
          </p:nvGrpSpPr>
          <p:grpSpPr>
            <a:xfrm>
              <a:off x="5115044" y="1338600"/>
              <a:ext cx="609522" cy="60225"/>
              <a:chOff x="1318125" y="1398800"/>
              <a:chExt cx="1050900" cy="60225"/>
            </a:xfrm>
          </p:grpSpPr>
          <p:cxnSp>
            <p:nvCxnSpPr>
              <p:cNvPr id="233" name="Shape 233"/>
              <p:cNvCxnSpPr/>
              <p:nvPr/>
            </p:nvCxnSpPr>
            <p:spPr>
              <a:xfrm>
                <a:off x="1318125" y="1398800"/>
                <a:ext cx="1050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234" name="Shape 234"/>
              <p:cNvCxnSpPr/>
              <p:nvPr/>
            </p:nvCxnSpPr>
            <p:spPr>
              <a:xfrm>
                <a:off x="1318125" y="1459025"/>
                <a:ext cx="1050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</p:grpSp>
      <p:sp>
        <p:nvSpPr>
          <p:cNvPr id="235" name="Shape 235"/>
          <p:cNvSpPr txBox="1"/>
          <p:nvPr/>
        </p:nvSpPr>
        <p:spPr>
          <a:xfrm>
            <a:off x="5992125" y="3608000"/>
            <a:ext cx="2183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utomatically combine all valid coupons for the best possible price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5976100" y="1718925"/>
            <a:ext cx="2305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ink the locations and restaurants with its respective Yelp review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213600" y="3879273"/>
            <a:ext cx="2716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elect to nearby stores for college student use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3191450" y="1805969"/>
            <a:ext cx="2716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Point and benefit systems for users who upload coupons 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330600" y="1718920"/>
            <a:ext cx="2716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LOCATION: incorporate a map to locate nearby stores </a:t>
            </a:r>
          </a:p>
          <a:p>
            <a:pPr lvl="0" rtl="0" algn="just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SAVINGS: Filter by percent off or dollars saved</a:t>
            </a:r>
          </a:p>
          <a:p>
            <a:pPr lvl="0" rtl="0" algn="just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EXPIRATION DATE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292600" y="1415000"/>
            <a:ext cx="2837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FILTER OPTIONS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282700" y="3624323"/>
            <a:ext cx="26205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alculate the amount of savings given the price of a certain item and a corresponding coupon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282675" y="3186450"/>
            <a:ext cx="2837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CALCULATIONS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210550" y="1415000"/>
            <a:ext cx="2837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INCENTIVES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229650" y="3208012"/>
            <a:ext cx="2837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COLLEGE STUDENT EDITIONS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5976100" y="1414987"/>
            <a:ext cx="2837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YELP 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6024225" y="3208025"/>
            <a:ext cx="2837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STACKING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230600" y="218900"/>
            <a:ext cx="85224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2CACE9"/>
                </a:solidFill>
                <a:latin typeface="Montserrat"/>
                <a:ea typeface="Montserrat"/>
                <a:cs typeface="Montserrat"/>
                <a:sym typeface="Montserrat"/>
              </a:rPr>
              <a:t>What makes us different?</a:t>
            </a:r>
          </a:p>
        </p:txBody>
      </p:sp>
      <p:grpSp>
        <p:nvGrpSpPr>
          <p:cNvPr id="252" name="Shape 252"/>
          <p:cNvGrpSpPr/>
          <p:nvPr/>
        </p:nvGrpSpPr>
        <p:grpSpPr>
          <a:xfrm>
            <a:off x="2228821" y="1186200"/>
            <a:ext cx="1143063" cy="60225"/>
            <a:chOff x="1318125" y="1398800"/>
            <a:chExt cx="1050900" cy="60225"/>
          </a:xfrm>
        </p:grpSpPr>
        <p:cxnSp>
          <p:nvCxnSpPr>
            <p:cNvPr id="253" name="Shape 253"/>
            <p:cNvCxnSpPr/>
            <p:nvPr/>
          </p:nvCxnSpPr>
          <p:spPr>
            <a:xfrm>
              <a:off x="1318125" y="1398800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54" name="Shape 254"/>
            <p:cNvCxnSpPr/>
            <p:nvPr/>
          </p:nvCxnSpPr>
          <p:spPr>
            <a:xfrm>
              <a:off x="1318125" y="1459025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55" name="Shape 255"/>
          <p:cNvGrpSpPr/>
          <p:nvPr/>
        </p:nvGrpSpPr>
        <p:grpSpPr>
          <a:xfrm>
            <a:off x="5865646" y="1186200"/>
            <a:ext cx="1143063" cy="60225"/>
            <a:chOff x="1318125" y="1398800"/>
            <a:chExt cx="1050900" cy="60225"/>
          </a:xfrm>
        </p:grpSpPr>
        <p:cxnSp>
          <p:nvCxnSpPr>
            <p:cNvPr id="256" name="Shape 256"/>
            <p:cNvCxnSpPr/>
            <p:nvPr/>
          </p:nvCxnSpPr>
          <p:spPr>
            <a:xfrm>
              <a:off x="1318125" y="1398800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57" name="Shape 257"/>
            <p:cNvCxnSpPr/>
            <p:nvPr/>
          </p:nvCxnSpPr>
          <p:spPr>
            <a:xfrm>
              <a:off x="1318125" y="1459025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58" name="Shape 258"/>
          <p:cNvSpPr txBox="1"/>
          <p:nvPr/>
        </p:nvSpPr>
        <p:spPr>
          <a:xfrm>
            <a:off x="2878450" y="985762"/>
            <a:ext cx="3492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9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The Details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1244150" y="1663600"/>
            <a:ext cx="17844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ORGANIZE BY STORE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5334575" y="1603075"/>
            <a:ext cx="26067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CACE9"/>
                </a:solidFill>
                <a:latin typeface="Oswald"/>
                <a:ea typeface="Oswald"/>
                <a:cs typeface="Oswald"/>
                <a:sym typeface="Oswald"/>
              </a:rPr>
              <a:t>COMPILES ALL COUPONS INTO A SINGLE APP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625" y="2414875"/>
            <a:ext cx="2118600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86" y="2470475"/>
            <a:ext cx="3171725" cy="200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ypewriter-801921_1920.jpg" id="267" name="Shape 267"/>
          <p:cNvPicPr preferRelativeResize="0"/>
          <p:nvPr/>
        </p:nvPicPr>
        <p:blipFill rotWithShape="1">
          <a:blip r:embed="rId3">
            <a:alphaModFix/>
          </a:blip>
          <a:srcRect b="7813" l="0" r="0" t="78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95300" y="252450"/>
            <a:ext cx="8753400" cy="46386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1152150" y="1862000"/>
            <a:ext cx="68397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200">
                <a:solidFill>
                  <a:srgbClr val="2CACE9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grpSp>
        <p:nvGrpSpPr>
          <p:cNvPr id="271" name="Shape 271"/>
          <p:cNvGrpSpPr/>
          <p:nvPr/>
        </p:nvGrpSpPr>
        <p:grpSpPr>
          <a:xfrm>
            <a:off x="2447910" y="3134064"/>
            <a:ext cx="781133" cy="60237"/>
            <a:chOff x="1318125" y="1398800"/>
            <a:chExt cx="1050900" cy="60225"/>
          </a:xfrm>
        </p:grpSpPr>
        <p:cxnSp>
          <p:nvCxnSpPr>
            <p:cNvPr id="272" name="Shape 272"/>
            <p:cNvCxnSpPr/>
            <p:nvPr/>
          </p:nvCxnSpPr>
          <p:spPr>
            <a:xfrm>
              <a:off x="1318125" y="1398800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3" name="Shape 273"/>
            <p:cNvCxnSpPr/>
            <p:nvPr/>
          </p:nvCxnSpPr>
          <p:spPr>
            <a:xfrm>
              <a:off x="1318125" y="1459025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74" name="Shape 274"/>
          <p:cNvGrpSpPr/>
          <p:nvPr/>
        </p:nvGrpSpPr>
        <p:grpSpPr>
          <a:xfrm>
            <a:off x="5924535" y="3134064"/>
            <a:ext cx="781133" cy="60237"/>
            <a:chOff x="1318125" y="1398800"/>
            <a:chExt cx="1050900" cy="60225"/>
          </a:xfrm>
        </p:grpSpPr>
        <p:cxnSp>
          <p:nvCxnSpPr>
            <p:cNvPr id="275" name="Shape 275"/>
            <p:cNvCxnSpPr/>
            <p:nvPr/>
          </p:nvCxnSpPr>
          <p:spPr>
            <a:xfrm>
              <a:off x="1318125" y="1398800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76" name="Shape 276"/>
            <p:cNvCxnSpPr/>
            <p:nvPr/>
          </p:nvCxnSpPr>
          <p:spPr>
            <a:xfrm>
              <a:off x="1318125" y="1459025"/>
              <a:ext cx="1050900" cy="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77" name="Shape 277"/>
          <p:cNvSpPr txBox="1"/>
          <p:nvPr/>
        </p:nvSpPr>
        <p:spPr>
          <a:xfrm>
            <a:off x="2867100" y="2933637"/>
            <a:ext cx="3409800" cy="461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900">
                <a:solidFill>
                  <a:srgbClr val="93C47D"/>
                </a:solidFill>
                <a:latin typeface="Oswald"/>
                <a:ea typeface="Oswald"/>
                <a:cs typeface="Oswald"/>
                <a:sym typeface="Oswald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